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4"/>
  </p:notesMasterIdLst>
  <p:sldIdLst>
    <p:sldId id="341" r:id="rId5"/>
    <p:sldId id="316" r:id="rId6"/>
    <p:sldId id="281" r:id="rId7"/>
    <p:sldId id="378" r:id="rId8"/>
    <p:sldId id="379" r:id="rId9"/>
    <p:sldId id="380" r:id="rId10"/>
    <p:sldId id="381" r:id="rId11"/>
    <p:sldId id="382" r:id="rId12"/>
    <p:sldId id="383" r:id="rId13"/>
    <p:sldId id="384" r:id="rId14"/>
    <p:sldId id="385" r:id="rId15"/>
    <p:sldId id="386" r:id="rId16"/>
    <p:sldId id="387" r:id="rId17"/>
    <p:sldId id="388" r:id="rId18"/>
    <p:sldId id="389" r:id="rId19"/>
    <p:sldId id="394" r:id="rId20"/>
    <p:sldId id="391" r:id="rId21"/>
    <p:sldId id="392" r:id="rId22"/>
    <p:sldId id="393"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 id="2" name="Laura Arends" initials="LA" lastIdx="2" clrIdx="1">
    <p:extLst>
      <p:ext uri="{19B8F6BF-5375-455C-9EA6-DF929625EA0E}">
        <p15:presenceInfo xmlns:p15="http://schemas.microsoft.com/office/powerpoint/2012/main" userId="Laura Arends" providerId="None"/>
      </p:ext>
    </p:extLst>
  </p:cmAuthor>
  <p:cmAuthor id="3" name="Grazyna Richmond" initials="GR" lastIdx="1" clrIdx="2">
    <p:extLst>
      <p:ext uri="{19B8F6BF-5375-455C-9EA6-DF929625EA0E}">
        <p15:presenceInfo xmlns:p15="http://schemas.microsoft.com/office/powerpoint/2012/main" userId="Grazyna Richmond" providerId="None"/>
      </p:ext>
    </p:extLst>
  </p:cmAuthor>
  <p:cmAuthor id="4" name="Sian Shaw" initials="SS" lastIdx="1" clrIdx="3">
    <p:extLst>
      <p:ext uri="{19B8F6BF-5375-455C-9EA6-DF929625EA0E}">
        <p15:presenceInfo xmlns:p15="http://schemas.microsoft.com/office/powerpoint/2012/main" userId="S-1-5-21-1719820890-308836166-311576647-5490" providerId="AD"/>
      </p:ext>
    </p:extLst>
  </p:cmAuthor>
  <p:cmAuthor id="5" name="Grazyna Richmond" initials="GR [2]" lastIdx="2" clrIdx="4">
    <p:extLst>
      <p:ext uri="{19B8F6BF-5375-455C-9EA6-DF929625EA0E}">
        <p15:presenceInfo xmlns:p15="http://schemas.microsoft.com/office/powerpoint/2012/main" userId="S-1-5-21-1719820890-308836166-311576647-36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D9D9D"/>
    <a:srgbClr val="006E73"/>
    <a:srgbClr val="000000"/>
    <a:srgbClr val="E03540"/>
    <a:srgbClr val="F98228"/>
    <a:srgbClr val="74C8E6"/>
    <a:srgbClr val="6A86E2"/>
    <a:srgbClr val="96C88E"/>
    <a:srgbClr val="51B6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A5A730C-E0EF-9B60-636E-E11B0728A0B5}" v="1" dt="2024-10-04T14:17:25.96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023" autoAdjust="0"/>
    <p:restoredTop sz="82408" autoAdjust="0"/>
  </p:normalViewPr>
  <p:slideViewPr>
    <p:cSldViewPr snapToGrid="0">
      <p:cViewPr varScale="1">
        <p:scale>
          <a:sx n="93" d="100"/>
          <a:sy n="93" d="100"/>
        </p:scale>
        <p:origin x="2046" y="9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 Cash" userId="S::lou.cash@westminster-abbey.org::86be4a58-c22e-4e67-b9c9-cb87f0968146" providerId="AD" clId="Web-{A00517CD-4625-02B5-B532-9522B8F6F427}"/>
    <pc:docChg chg="modSld sldOrd">
      <pc:chgData name="Lou Cash" userId="S::lou.cash@westminster-abbey.org::86be4a58-c22e-4e67-b9c9-cb87f0968146" providerId="AD" clId="Web-{A00517CD-4625-02B5-B532-9522B8F6F427}" dt="2021-12-03T12:19:03.705" v="7" actId="20577"/>
      <pc:docMkLst>
        <pc:docMk/>
      </pc:docMkLst>
      <pc:sldChg chg="modSp ord">
        <pc:chgData name="Lou Cash" userId="S::lou.cash@westminster-abbey.org::86be4a58-c22e-4e67-b9c9-cb87f0968146" providerId="AD" clId="Web-{A00517CD-4625-02B5-B532-9522B8F6F427}" dt="2021-12-03T12:19:03.705" v="7" actId="20577"/>
        <pc:sldMkLst>
          <pc:docMk/>
          <pc:sldMk cId="927207849" sldId="316"/>
        </pc:sldMkLst>
        <pc:spChg chg="mod">
          <ac:chgData name="Lou Cash" userId="S::lou.cash@westminster-abbey.org::86be4a58-c22e-4e67-b9c9-cb87f0968146" providerId="AD" clId="Web-{A00517CD-4625-02B5-B532-9522B8F6F427}" dt="2021-12-03T12:19:03.705" v="7" actId="20577"/>
          <ac:spMkLst>
            <pc:docMk/>
            <pc:sldMk cId="927207849" sldId="316"/>
            <ac:spMk id="11" creationId="{9DC6E8CD-F385-1742-8A3A-93E1A6C062FE}"/>
          </ac:spMkLst>
        </pc:spChg>
      </pc:sldChg>
    </pc:docChg>
  </pc:docChgLst>
  <pc:docChgLst>
    <pc:chgData name="Work Experience1" userId="S::work.experience1@westminster-abbey.org::57e63021-8621-439d-a682-6f6d170830c6" providerId="AD" clId="Web-{8ABBDC3A-6919-ADDA-8C18-4E56B1DC293B}"/>
    <pc:docChg chg="addSld modSld">
      <pc:chgData name="Work Experience1" userId="S::work.experience1@westminster-abbey.org::57e63021-8621-439d-a682-6f6d170830c6" providerId="AD" clId="Web-{8ABBDC3A-6919-ADDA-8C18-4E56B1DC293B}" dt="2022-08-05T14:20:08.782" v="25"/>
      <pc:docMkLst>
        <pc:docMk/>
      </pc:docMkLst>
      <pc:sldChg chg="addSp delSp modSp new modNotes">
        <pc:chgData name="Work Experience1" userId="S::work.experience1@westminster-abbey.org::57e63021-8621-439d-a682-6f6d170830c6" providerId="AD" clId="Web-{8ABBDC3A-6919-ADDA-8C18-4E56B1DC293B}" dt="2022-08-05T14:20:08.782" v="25"/>
        <pc:sldMkLst>
          <pc:docMk/>
          <pc:sldMk cId="1397318075" sldId="394"/>
        </pc:sldMkLst>
        <pc:spChg chg="del">
          <ac:chgData name="Work Experience1" userId="S::work.experience1@westminster-abbey.org::57e63021-8621-439d-a682-6f6d170830c6" providerId="AD" clId="Web-{8ABBDC3A-6919-ADDA-8C18-4E56B1DC293B}" dt="2022-08-05T14:18:24.359" v="11"/>
          <ac:spMkLst>
            <pc:docMk/>
            <pc:sldMk cId="1397318075" sldId="394"/>
            <ac:spMk id="3" creationId="{7E9A3E49-C279-1E05-5E7D-693A260DC344}"/>
          </ac:spMkLst>
        </pc:spChg>
        <pc:spChg chg="del">
          <ac:chgData name="Work Experience1" userId="S::work.experience1@westminster-abbey.org::57e63021-8621-439d-a682-6f6d170830c6" providerId="AD" clId="Web-{8ABBDC3A-6919-ADDA-8C18-4E56B1DC293B}" dt="2022-08-05T14:14:50.684" v="2"/>
          <ac:spMkLst>
            <pc:docMk/>
            <pc:sldMk cId="1397318075" sldId="394"/>
            <ac:spMk id="4" creationId="{792B44F5-8BF3-84BD-158C-6D260DD5EA74}"/>
          </ac:spMkLst>
        </pc:spChg>
        <pc:spChg chg="del">
          <ac:chgData name="Work Experience1" userId="S::work.experience1@westminster-abbey.org::57e63021-8621-439d-a682-6f6d170830c6" providerId="AD" clId="Web-{8ABBDC3A-6919-ADDA-8C18-4E56B1DC293B}" dt="2022-08-05T14:14:52.184" v="3"/>
          <ac:spMkLst>
            <pc:docMk/>
            <pc:sldMk cId="1397318075" sldId="394"/>
            <ac:spMk id="5" creationId="{19445926-0C1A-7E31-96E3-4A382F3C58C6}"/>
          </ac:spMkLst>
        </pc:spChg>
        <pc:spChg chg="add">
          <ac:chgData name="Work Experience1" userId="S::work.experience1@westminster-abbey.org::57e63021-8621-439d-a682-6f6d170830c6" providerId="AD" clId="Web-{8ABBDC3A-6919-ADDA-8C18-4E56B1DC293B}" dt="2022-08-05T14:14:47.949" v="1"/>
          <ac:spMkLst>
            <pc:docMk/>
            <pc:sldMk cId="1397318075" sldId="394"/>
            <ac:spMk id="7" creationId="{1F7085E5-8D2F-3597-D6EC-7A5A8007599D}"/>
          </ac:spMkLst>
        </pc:spChg>
        <pc:picChg chg="add mod ord">
          <ac:chgData name="Work Experience1" userId="S::work.experience1@westminster-abbey.org::57e63021-8621-439d-a682-6f6d170830c6" providerId="AD" clId="Web-{8ABBDC3A-6919-ADDA-8C18-4E56B1DC293B}" dt="2022-08-05T14:18:35.047" v="14" actId="1076"/>
          <ac:picMkLst>
            <pc:docMk/>
            <pc:sldMk cId="1397318075" sldId="394"/>
            <ac:picMk id="8" creationId="{9FB851AB-E788-14F8-E81B-AC9B7D6438CC}"/>
          </ac:picMkLst>
        </pc:picChg>
      </pc:sldChg>
    </pc:docChg>
  </pc:docChgLst>
  <pc:docChgLst>
    <pc:chgData name="Lou Cash" userId="S::lou.cash@westminster-abbey.org::86be4a58-c22e-4e67-b9c9-cb87f0968146" providerId="AD" clId="Web-{94A38AAE-7BDD-BE05-B168-A1D00FA0E245}"/>
    <pc:docChg chg="modSld">
      <pc:chgData name="Lou Cash" userId="S::lou.cash@westminster-abbey.org::86be4a58-c22e-4e67-b9c9-cb87f0968146" providerId="AD" clId="Web-{94A38AAE-7BDD-BE05-B168-A1D00FA0E245}" dt="2024-09-06T10:30:16.917" v="189"/>
      <pc:docMkLst>
        <pc:docMk/>
      </pc:docMkLst>
      <pc:sldChg chg="modNotes">
        <pc:chgData name="Lou Cash" userId="S::lou.cash@westminster-abbey.org::86be4a58-c22e-4e67-b9c9-cb87f0968146" providerId="AD" clId="Web-{94A38AAE-7BDD-BE05-B168-A1D00FA0E245}" dt="2024-09-06T09:57:24.687" v="0"/>
        <pc:sldMkLst>
          <pc:docMk/>
          <pc:sldMk cId="772644230" sldId="281"/>
        </pc:sldMkLst>
      </pc:sldChg>
      <pc:sldChg chg="modNotes">
        <pc:chgData name="Lou Cash" userId="S::lou.cash@westminster-abbey.org::86be4a58-c22e-4e67-b9c9-cb87f0968146" providerId="AD" clId="Web-{94A38AAE-7BDD-BE05-B168-A1D00FA0E245}" dt="2024-09-06T09:57:24.687" v="0"/>
        <pc:sldMkLst>
          <pc:docMk/>
          <pc:sldMk cId="927207849" sldId="316"/>
        </pc:sldMkLst>
      </pc:sldChg>
      <pc:sldChg chg="modSp modNotes">
        <pc:chgData name="Lou Cash" userId="S::lou.cash@westminster-abbey.org::86be4a58-c22e-4e67-b9c9-cb87f0968146" providerId="AD" clId="Web-{94A38AAE-7BDD-BE05-B168-A1D00FA0E245}" dt="2024-09-06T09:57:24.687" v="0"/>
        <pc:sldMkLst>
          <pc:docMk/>
          <pc:sldMk cId="4213500498" sldId="341"/>
        </pc:sldMkLst>
        <pc:spChg chg="mod">
          <ac:chgData name="Lou Cash" userId="S::lou.cash@westminster-abbey.org::86be4a58-c22e-4e67-b9c9-cb87f0968146" providerId="AD" clId="Web-{94A38AAE-7BDD-BE05-B168-A1D00FA0E245}" dt="2024-09-06T09:57:24.687" v="0"/>
          <ac:spMkLst>
            <pc:docMk/>
            <pc:sldMk cId="4213500498" sldId="341"/>
            <ac:spMk id="8" creationId="{9DF1C1B0-F1BD-47BC-A23E-BFC4BDF8B584}"/>
          </ac:spMkLst>
        </pc:spChg>
      </pc:sldChg>
      <pc:sldChg chg="modNotes">
        <pc:chgData name="Lou Cash" userId="S::lou.cash@westminster-abbey.org::86be4a58-c22e-4e67-b9c9-cb87f0968146" providerId="AD" clId="Web-{94A38AAE-7BDD-BE05-B168-A1D00FA0E245}" dt="2024-09-06T09:57:24.687" v="0"/>
        <pc:sldMkLst>
          <pc:docMk/>
          <pc:sldMk cId="2200243709" sldId="378"/>
        </pc:sldMkLst>
      </pc:sldChg>
      <pc:sldChg chg="modSp modNotes">
        <pc:chgData name="Lou Cash" userId="S::lou.cash@westminster-abbey.org::86be4a58-c22e-4e67-b9c9-cb87f0968146" providerId="AD" clId="Web-{94A38AAE-7BDD-BE05-B168-A1D00FA0E245}" dt="2024-09-06T10:08:56.471" v="9"/>
        <pc:sldMkLst>
          <pc:docMk/>
          <pc:sldMk cId="391679702" sldId="381"/>
        </pc:sldMkLst>
        <pc:spChg chg="mod">
          <ac:chgData name="Lou Cash" userId="S::lou.cash@westminster-abbey.org::86be4a58-c22e-4e67-b9c9-cb87f0968146" providerId="AD" clId="Web-{94A38AAE-7BDD-BE05-B168-A1D00FA0E245}" dt="2024-09-06T10:08:07.548" v="6" actId="20577"/>
          <ac:spMkLst>
            <pc:docMk/>
            <pc:sldMk cId="391679702" sldId="381"/>
            <ac:spMk id="3" creationId="{392E98E9-E3BB-47C7-8DA8-849A71568B50}"/>
          </ac:spMkLst>
        </pc:spChg>
      </pc:sldChg>
      <pc:sldChg chg="modNotes">
        <pc:chgData name="Lou Cash" userId="S::lou.cash@westminster-abbey.org::86be4a58-c22e-4e67-b9c9-cb87f0968146" providerId="AD" clId="Web-{94A38AAE-7BDD-BE05-B168-A1D00FA0E245}" dt="2024-09-06T10:09:42.175" v="16"/>
        <pc:sldMkLst>
          <pc:docMk/>
          <pc:sldMk cId="1226852532" sldId="382"/>
        </pc:sldMkLst>
      </pc:sldChg>
      <pc:sldChg chg="modSp modNotes">
        <pc:chgData name="Lou Cash" userId="S::lou.cash@westminster-abbey.org::86be4a58-c22e-4e67-b9c9-cb87f0968146" providerId="AD" clId="Web-{94A38AAE-7BDD-BE05-B168-A1D00FA0E245}" dt="2024-09-06T10:30:16.917" v="189"/>
        <pc:sldMkLst>
          <pc:docMk/>
          <pc:sldMk cId="2446628429" sldId="385"/>
        </pc:sldMkLst>
        <pc:spChg chg="mod">
          <ac:chgData name="Lou Cash" userId="S::lou.cash@westminster-abbey.org::86be4a58-c22e-4e67-b9c9-cb87f0968146" providerId="AD" clId="Web-{94A38AAE-7BDD-BE05-B168-A1D00FA0E245}" dt="2024-09-06T10:11:21.303" v="25" actId="20577"/>
          <ac:spMkLst>
            <pc:docMk/>
            <pc:sldMk cId="2446628429" sldId="385"/>
            <ac:spMk id="3" creationId="{0D56047F-59C1-490E-9D08-E10DE9C79816}"/>
          </ac:spMkLst>
        </pc:spChg>
      </pc:sldChg>
      <pc:sldChg chg="modNotes">
        <pc:chgData name="Lou Cash" userId="S::lou.cash@westminster-abbey.org::86be4a58-c22e-4e67-b9c9-cb87f0968146" providerId="AD" clId="Web-{94A38AAE-7BDD-BE05-B168-A1D00FA0E245}" dt="2024-09-06T10:12:17.039" v="39"/>
        <pc:sldMkLst>
          <pc:docMk/>
          <pc:sldMk cId="2185255668" sldId="386"/>
        </pc:sldMkLst>
      </pc:sldChg>
      <pc:sldChg chg="modNotes">
        <pc:chgData name="Lou Cash" userId="S::lou.cash@westminster-abbey.org::86be4a58-c22e-4e67-b9c9-cb87f0968146" providerId="AD" clId="Web-{94A38AAE-7BDD-BE05-B168-A1D00FA0E245}" dt="2024-09-06T09:57:24.687" v="0"/>
        <pc:sldMkLst>
          <pc:docMk/>
          <pc:sldMk cId="1696452248" sldId="387"/>
        </pc:sldMkLst>
      </pc:sldChg>
      <pc:sldChg chg="modSp modNotes">
        <pc:chgData name="Lou Cash" userId="S::lou.cash@westminster-abbey.org::86be4a58-c22e-4e67-b9c9-cb87f0968146" providerId="AD" clId="Web-{94A38AAE-7BDD-BE05-B168-A1D00FA0E245}" dt="2024-09-06T10:14:52.064" v="115" actId="14100"/>
        <pc:sldMkLst>
          <pc:docMk/>
          <pc:sldMk cId="325161255" sldId="388"/>
        </pc:sldMkLst>
        <pc:spChg chg="mod">
          <ac:chgData name="Lou Cash" userId="S::lou.cash@westminster-abbey.org::86be4a58-c22e-4e67-b9c9-cb87f0968146" providerId="AD" clId="Web-{94A38AAE-7BDD-BE05-B168-A1D00FA0E245}" dt="2024-09-06T10:12:45.790" v="50" actId="20577"/>
          <ac:spMkLst>
            <pc:docMk/>
            <pc:sldMk cId="325161255" sldId="388"/>
            <ac:spMk id="12" creationId="{DCA541E9-2A2D-4AD3-B305-A4363EFB4320}"/>
          </ac:spMkLst>
        </pc:spChg>
        <pc:spChg chg="mod">
          <ac:chgData name="Lou Cash" userId="S::lou.cash@westminster-abbey.org::86be4a58-c22e-4e67-b9c9-cb87f0968146" providerId="AD" clId="Web-{94A38AAE-7BDD-BE05-B168-A1D00FA0E245}" dt="2024-09-06T10:14:52.064" v="115" actId="14100"/>
          <ac:spMkLst>
            <pc:docMk/>
            <pc:sldMk cId="325161255" sldId="388"/>
            <ac:spMk id="13" creationId="{004A15F4-9926-4CBA-8C90-F18387B61AE4}"/>
          </ac:spMkLst>
        </pc:spChg>
      </pc:sldChg>
      <pc:sldChg chg="modNotes">
        <pc:chgData name="Lou Cash" userId="S::lou.cash@westminster-abbey.org::86be4a58-c22e-4e67-b9c9-cb87f0968146" providerId="AD" clId="Web-{94A38AAE-7BDD-BE05-B168-A1D00FA0E245}" dt="2024-09-06T10:16:21.098" v="123"/>
        <pc:sldMkLst>
          <pc:docMk/>
          <pc:sldMk cId="800477693" sldId="389"/>
        </pc:sldMkLst>
      </pc:sldChg>
      <pc:sldChg chg="modSp modNotes">
        <pc:chgData name="Lou Cash" userId="S::lou.cash@westminster-abbey.org::86be4a58-c22e-4e67-b9c9-cb87f0968146" providerId="AD" clId="Web-{94A38AAE-7BDD-BE05-B168-A1D00FA0E245}" dt="2024-09-06T10:25:52.441" v="183" actId="20577"/>
        <pc:sldMkLst>
          <pc:docMk/>
          <pc:sldMk cId="1534499388" sldId="390"/>
        </pc:sldMkLst>
        <pc:spChg chg="mod">
          <ac:chgData name="Lou Cash" userId="S::lou.cash@westminster-abbey.org::86be4a58-c22e-4e67-b9c9-cb87f0968146" providerId="AD" clId="Web-{94A38AAE-7BDD-BE05-B168-A1D00FA0E245}" dt="2024-09-06T10:25:52.441" v="183" actId="20577"/>
          <ac:spMkLst>
            <pc:docMk/>
            <pc:sldMk cId="1534499388" sldId="390"/>
            <ac:spMk id="3" creationId="{0B7B12D9-C563-4E37-BBEF-D7627BB72657}"/>
          </ac:spMkLst>
        </pc:spChg>
      </pc:sldChg>
      <pc:sldChg chg="modSp modNotes">
        <pc:chgData name="Lou Cash" userId="S::lou.cash@westminster-abbey.org::86be4a58-c22e-4e67-b9c9-cb87f0968146" providerId="AD" clId="Web-{94A38AAE-7BDD-BE05-B168-A1D00FA0E245}" dt="2024-09-06T10:25:57.113" v="184" actId="20577"/>
        <pc:sldMkLst>
          <pc:docMk/>
          <pc:sldMk cId="3774190096" sldId="391"/>
        </pc:sldMkLst>
        <pc:spChg chg="mod">
          <ac:chgData name="Lou Cash" userId="S::lou.cash@westminster-abbey.org::86be4a58-c22e-4e67-b9c9-cb87f0968146" providerId="AD" clId="Web-{94A38AAE-7BDD-BE05-B168-A1D00FA0E245}" dt="2024-09-06T10:25:57.113" v="184" actId="20577"/>
          <ac:spMkLst>
            <pc:docMk/>
            <pc:sldMk cId="3774190096" sldId="391"/>
            <ac:spMk id="3" creationId="{441E57F8-166A-4AC3-9C77-CA53F6CBFD0C}"/>
          </ac:spMkLst>
        </pc:spChg>
      </pc:sldChg>
      <pc:sldChg chg="addSp delSp modSp modNotes">
        <pc:chgData name="Lou Cash" userId="S::lou.cash@westminster-abbey.org::86be4a58-c22e-4e67-b9c9-cb87f0968146" providerId="AD" clId="Web-{94A38AAE-7BDD-BE05-B168-A1D00FA0E245}" dt="2024-09-06T10:25:26.269" v="179" actId="20577"/>
        <pc:sldMkLst>
          <pc:docMk/>
          <pc:sldMk cId="1961733420" sldId="392"/>
        </pc:sldMkLst>
        <pc:spChg chg="mod">
          <ac:chgData name="Lou Cash" userId="S::lou.cash@westminster-abbey.org::86be4a58-c22e-4e67-b9c9-cb87f0968146" providerId="AD" clId="Web-{94A38AAE-7BDD-BE05-B168-A1D00FA0E245}" dt="2024-09-06T10:25:26.269" v="179" actId="20577"/>
          <ac:spMkLst>
            <pc:docMk/>
            <pc:sldMk cId="1961733420" sldId="392"/>
            <ac:spMk id="7" creationId="{47674CF9-48D8-4DDA-A28C-05385DA3C67E}"/>
          </ac:spMkLst>
        </pc:spChg>
        <pc:picChg chg="add mod">
          <ac:chgData name="Lou Cash" userId="S::lou.cash@westminster-abbey.org::86be4a58-c22e-4e67-b9c9-cb87f0968146" providerId="AD" clId="Web-{94A38AAE-7BDD-BE05-B168-A1D00FA0E245}" dt="2024-09-06T10:20:29.542" v="175" actId="1076"/>
          <ac:picMkLst>
            <pc:docMk/>
            <pc:sldMk cId="1961733420" sldId="392"/>
            <ac:picMk id="2" creationId="{82326F98-B594-C8B2-3393-D88AFCAA083B}"/>
          </ac:picMkLst>
        </pc:picChg>
        <pc:picChg chg="del mod">
          <ac:chgData name="Lou Cash" userId="S::lou.cash@westminster-abbey.org::86be4a58-c22e-4e67-b9c9-cb87f0968146" providerId="AD" clId="Web-{94A38AAE-7BDD-BE05-B168-A1D00FA0E245}" dt="2024-09-06T10:20:35.386" v="177"/>
          <ac:picMkLst>
            <pc:docMk/>
            <pc:sldMk cId="1961733420" sldId="392"/>
            <ac:picMk id="8" creationId="{B2FB0918-E91F-4159-B531-CCB81768F23E}"/>
          </ac:picMkLst>
        </pc:picChg>
        <pc:picChg chg="del mod">
          <ac:chgData name="Lou Cash" userId="S::lou.cash@westminster-abbey.org::86be4a58-c22e-4e67-b9c9-cb87f0968146" providerId="AD" clId="Web-{94A38AAE-7BDD-BE05-B168-A1D00FA0E245}" dt="2024-09-06T10:20:33.620" v="176"/>
          <ac:picMkLst>
            <pc:docMk/>
            <pc:sldMk cId="1961733420" sldId="392"/>
            <ac:picMk id="10" creationId="{50BE8A72-527F-4BA7-95F6-00BEDABA6E81}"/>
          </ac:picMkLst>
        </pc:picChg>
      </pc:sldChg>
      <pc:sldChg chg="modSp modNotes">
        <pc:chgData name="Lou Cash" userId="S::lou.cash@westminster-abbey.org::86be4a58-c22e-4e67-b9c9-cb87f0968146" providerId="AD" clId="Web-{94A38AAE-7BDD-BE05-B168-A1D00FA0E245}" dt="2024-09-06T10:25:20.831" v="178" actId="20577"/>
        <pc:sldMkLst>
          <pc:docMk/>
          <pc:sldMk cId="308087785" sldId="393"/>
        </pc:sldMkLst>
        <pc:spChg chg="mod">
          <ac:chgData name="Lou Cash" userId="S::lou.cash@westminster-abbey.org::86be4a58-c22e-4e67-b9c9-cb87f0968146" providerId="AD" clId="Web-{94A38AAE-7BDD-BE05-B168-A1D00FA0E245}" dt="2024-09-06T10:25:20.831" v="178" actId="20577"/>
          <ac:spMkLst>
            <pc:docMk/>
            <pc:sldMk cId="308087785" sldId="393"/>
            <ac:spMk id="3" creationId="{251B8F70-EDCA-4612-9EF1-E08F40F80A5A}"/>
          </ac:spMkLst>
        </pc:spChg>
      </pc:sldChg>
    </pc:docChg>
  </pc:docChgLst>
  <pc:docChgLst>
    <pc:chgData name="Sian Shaw" userId="S::sian.shaw@westminster-abbey.org::cf930bf7-ba7f-4ec0-9225-526cb0af2be3" providerId="AD" clId="Web-{CA5A730C-E0EF-9B60-636E-E11B0728A0B5}"/>
    <pc:docChg chg="delSld">
      <pc:chgData name="Sian Shaw" userId="S::sian.shaw@westminster-abbey.org::cf930bf7-ba7f-4ec0-9225-526cb0af2be3" providerId="AD" clId="Web-{CA5A730C-E0EF-9B60-636E-E11B0728A0B5}" dt="2024-10-04T14:17:25.969" v="0"/>
      <pc:docMkLst>
        <pc:docMk/>
      </pc:docMkLst>
      <pc:sldChg chg="del">
        <pc:chgData name="Sian Shaw" userId="S::sian.shaw@westminster-abbey.org::cf930bf7-ba7f-4ec0-9225-526cb0af2be3" providerId="AD" clId="Web-{CA5A730C-E0EF-9B60-636E-E11B0728A0B5}" dt="2024-10-04T14:17:25.969" v="0"/>
        <pc:sldMkLst>
          <pc:docMk/>
          <pc:sldMk cId="1534499388" sldId="390"/>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04/10/2024</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s://www.iwm.org.uk/collections/item/object/205192901"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www.iwm.org.uk/collections/item/object/205021445"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iwm.org.uk/collections/item/object/205072811"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wm.org.uk/collections/item/object/205324739"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s://www.iwm.org.uk/collections/item/object/205194976"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©2024 Dean</a:t>
            </a:r>
            <a:r>
              <a:rPr lang="en-US" baseline="0" dirty="0"/>
              <a:t> &amp; Chapter of Westminster</a:t>
            </a:r>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dirty="0"/>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Teacher: At midnight on N</a:t>
            </a:r>
            <a:r>
              <a:rPr lang="en-GB" baseline="0" dirty="0"/>
              <a:t>ovember 7</a:t>
            </a:r>
            <a:r>
              <a:rPr lang="en-GB" baseline="30000" dirty="0"/>
              <a:t>th</a:t>
            </a:r>
            <a:r>
              <a:rPr lang="en-GB" baseline="0" dirty="0"/>
              <a:t>, in France, Brigadier-General Wyatt reached out and touched one of the four coffins in front of him. Nobody knew or knows the name of the soldier whose body lay inside. Only his uniform buttons and boots showed that he had fought for Britain. The Indian, Canadian and Australian armies fought for Britain in France and Belgium and West Indian soldiers undertook essential support roles within range of enemy guns. The Unknown Warrior could be from any part of the British Isles or from these countries of the old Empire.</a:t>
            </a:r>
            <a:endParaRPr lang="en-GB" dirty="0"/>
          </a:p>
          <a:p>
            <a:endParaRPr lang="en-US" dirty="0">
              <a:cs typeface="Calibri"/>
            </a:endParaRPr>
          </a:p>
          <a:p>
            <a:r>
              <a:rPr lang="en-GB" baseline="0" dirty="0"/>
              <a:t>This image shows one of the four bodies exhumed in 1920 for the selection of the Unknown Warrior.</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Image: </a:t>
            </a:r>
          </a:p>
          <a:p>
            <a:r>
              <a:rPr lang="en-GB" dirty="0"/>
              <a:t>© IWM Q 109517 </a:t>
            </a:r>
            <a:r>
              <a:rPr lang="en-GB" dirty="0">
                <a:hlinkClick r:id="rId3"/>
              </a:rPr>
              <a:t>https://www.iwm.org.uk/collections/item/object/205192901</a:t>
            </a:r>
            <a:endParaRPr lang="en-GB" dirty="0"/>
          </a:p>
          <a:p>
            <a:endParaRPr lang="en-US" dirty="0">
              <a:cs typeface="Calibri"/>
            </a:endParaRPr>
          </a:p>
        </p:txBody>
      </p:sp>
      <p:sp>
        <p:nvSpPr>
          <p:cNvPr id="4" name="Slide Number Placeholder 3"/>
          <p:cNvSpPr>
            <a:spLocks noGrp="1"/>
          </p:cNvSpPr>
          <p:nvPr>
            <p:ph type="sldNum" sz="quarter" idx="5"/>
          </p:nvPr>
        </p:nvSpPr>
        <p:spPr/>
        <p:txBody>
          <a:bodyPr/>
          <a:lstStyle/>
          <a:p>
            <a:fld id="{507A2E51-8E00-4652-8B82-D2B908732133}" type="slidenum">
              <a:rPr lang="en-GB" smtClean="0"/>
              <a:t>10</a:t>
            </a:fld>
            <a:endParaRPr lang="en-GB"/>
          </a:p>
        </p:txBody>
      </p:sp>
    </p:spTree>
    <p:extLst>
      <p:ext uri="{BB962C8B-B14F-4D97-AF65-F5344CB8AC3E}">
        <p14:creationId xmlns:p14="http://schemas.microsoft.com/office/powerpoint/2010/main" val="20972544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dirty="0"/>
              <a:t>Teacher: </a:t>
            </a:r>
            <a:r>
              <a:rPr lang="en-GB" baseline="0" dirty="0"/>
              <a:t>The body </a:t>
            </a:r>
            <a:r>
              <a:rPr lang="en-GB" dirty="0"/>
              <a:t>was brought to </a:t>
            </a:r>
            <a:r>
              <a:rPr lang="en-GB" baseline="0" dirty="0"/>
              <a:t>England by sea and rail, via Dover, reaching Victoria Station in London on November 10</a:t>
            </a:r>
            <a:r>
              <a:rPr lang="en-GB" baseline="30000" dirty="0"/>
              <a:t>th</a:t>
            </a:r>
            <a:r>
              <a:rPr lang="en-GB" baseline="0" dirty="0"/>
              <a:t>. The roof of the train carriage holding the Unknown Warrior was painted white to make it easily identifiable.</a:t>
            </a:r>
            <a:endParaRPr lang="en-GB" dirty="0"/>
          </a:p>
          <a:p>
            <a:endParaRPr lang="en-GB" dirty="0"/>
          </a:p>
          <a:p>
            <a:r>
              <a:rPr lang="en-GB" dirty="0"/>
              <a:t>This image shows HMS Verdun carrying the body of the Unknown Warrior to Dover. </a:t>
            </a:r>
          </a:p>
          <a:p>
            <a:endParaRPr lang="en-GB" dirty="0"/>
          </a:p>
          <a:p>
            <a:r>
              <a:rPr lang="en-GB" dirty="0"/>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 IWM Q 68248 </a:t>
            </a:r>
            <a:r>
              <a:rPr lang="en-GB" dirty="0">
                <a:hlinkClick r:id="rId3"/>
              </a:rPr>
              <a:t>https://www.iwm.org.uk/collections/item/object/205021445</a:t>
            </a:r>
            <a:endParaRPr lang="en-GB" dirty="0"/>
          </a:p>
          <a:p>
            <a:endParaRPr lang="en-US" dirty="0">
              <a:cs typeface="Calibri"/>
            </a:endParaRPr>
          </a:p>
        </p:txBody>
      </p:sp>
      <p:sp>
        <p:nvSpPr>
          <p:cNvPr id="4" name="Slide Number Placeholder 3"/>
          <p:cNvSpPr>
            <a:spLocks noGrp="1"/>
          </p:cNvSpPr>
          <p:nvPr>
            <p:ph type="sldNum" sz="quarter" idx="5"/>
          </p:nvPr>
        </p:nvSpPr>
        <p:spPr/>
        <p:txBody>
          <a:bodyPr/>
          <a:lstStyle/>
          <a:p>
            <a:fld id="{507A2E51-8E00-4652-8B82-D2B908732133}" type="slidenum">
              <a:rPr lang="en-GB" smtClean="0"/>
              <a:t>11</a:t>
            </a:fld>
            <a:endParaRPr lang="en-GB"/>
          </a:p>
        </p:txBody>
      </p:sp>
    </p:spTree>
    <p:extLst>
      <p:ext uri="{BB962C8B-B14F-4D97-AF65-F5344CB8AC3E}">
        <p14:creationId xmlns:p14="http://schemas.microsoft.com/office/powerpoint/2010/main" val="30457309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On Armistice</a:t>
            </a:r>
            <a:r>
              <a:rPr lang="en-GB" baseline="0" dirty="0"/>
              <a:t> Day 1920 t</a:t>
            </a:r>
            <a:r>
              <a:rPr lang="en-GB" dirty="0"/>
              <a:t>he warrior was taken to</a:t>
            </a:r>
            <a:r>
              <a:rPr lang="en-GB" baseline="0" dirty="0"/>
              <a:t> Westminster Abbey past the Cenotaph where King George V joined the procession. Thousands lined the London streets, many of them carrying white flowers. In the Abbey, as well as military men, were women who had helped in the war effort. Women who had lost loved ones </a:t>
            </a:r>
            <a:r>
              <a:rPr lang="en-GB" dirty="0"/>
              <a:t>had been</a:t>
            </a:r>
            <a:r>
              <a:rPr lang="en-GB" baseline="0" dirty="0"/>
              <a:t> given tickets</a:t>
            </a:r>
            <a:r>
              <a:rPr lang="en-GB" dirty="0"/>
              <a:t> for this service</a:t>
            </a:r>
            <a:r>
              <a:rPr lang="en-GB" baseline="0" dirty="0"/>
              <a:t>. The Warrior’s coffin was covered by the flag that Reverend David Railton had used often on the frontline as an altar cloth or to cover the body of a comrade at his funeral. It, like the Warrior, had seen the reality of war.</a:t>
            </a:r>
          </a:p>
          <a:p>
            <a:endParaRPr lang="en-GB" baseline="0" dirty="0"/>
          </a:p>
          <a:p>
            <a:r>
              <a:rPr lang="en-GB" sz="1200" b="0" i="0" kern="1200" dirty="0">
                <a:solidFill>
                  <a:schemeClr val="tx1"/>
                </a:solidFill>
                <a:effectLst/>
                <a:latin typeface="+mn-lt"/>
                <a:ea typeface="+mn-ea"/>
                <a:cs typeface="+mn-cs"/>
              </a:rPr>
              <a:t>This image shows the Burial of Unknown Warrior</a:t>
            </a:r>
            <a:r>
              <a:rPr lang="en-GB" sz="1200" b="0" i="0" kern="1200" baseline="0" dirty="0">
                <a:solidFill>
                  <a:schemeClr val="tx1"/>
                </a:solidFill>
                <a:effectLst/>
                <a:latin typeface="+mn-lt"/>
                <a:ea typeface="+mn-ea"/>
                <a:cs typeface="+mn-cs"/>
              </a:rPr>
              <a:t> b</a:t>
            </a:r>
            <a:r>
              <a:rPr lang="en-GB" sz="1200" b="0" i="0" kern="1200" dirty="0">
                <a:solidFill>
                  <a:schemeClr val="tx1"/>
                </a:solidFill>
                <a:effectLst/>
                <a:latin typeface="+mn-lt"/>
                <a:ea typeface="+mn-ea"/>
                <a:cs typeface="+mn-cs"/>
              </a:rPr>
              <a:t>y </a:t>
            </a:r>
            <a:r>
              <a:rPr lang="en-GB" sz="1200" b="0" i="0" kern="1200" dirty="0" err="1">
                <a:solidFill>
                  <a:schemeClr val="tx1"/>
                </a:solidFill>
                <a:effectLst/>
                <a:latin typeface="+mn-lt"/>
                <a:ea typeface="+mn-ea"/>
                <a:cs typeface="+mn-cs"/>
              </a:rPr>
              <a:t>Matania</a:t>
            </a:r>
            <a:r>
              <a:rPr lang="en-GB" sz="1200" b="0" i="0" kern="1200" dirty="0">
                <a:solidFill>
                  <a:schemeClr val="tx1"/>
                </a:solidFill>
                <a:effectLst/>
                <a:latin typeface="+mn-lt"/>
                <a:ea typeface="+mn-ea"/>
                <a:cs typeface="+mn-cs"/>
              </a:rPr>
              <a:t>. </a:t>
            </a:r>
          </a:p>
          <a:p>
            <a:endParaRPr lang="en-GB" sz="1200" b="0" i="0" kern="1200" dirty="0">
              <a:solidFill>
                <a:schemeClr val="tx1"/>
              </a:solidFill>
              <a:effectLst/>
              <a:latin typeface="+mn-lt"/>
              <a:ea typeface="+mn-ea"/>
              <a:cs typeface="+mn-cs"/>
            </a:endParaRPr>
          </a:p>
          <a:p>
            <a:r>
              <a:rPr lang="en-GB" sz="1200" b="0" i="0" kern="1200" dirty="0">
                <a:solidFill>
                  <a:schemeClr val="tx1"/>
                </a:solidFill>
                <a:effectLst/>
                <a:latin typeface="+mn-lt"/>
                <a:ea typeface="+mn-ea"/>
                <a:cs typeface="+mn-cs"/>
              </a:rPr>
              <a:t>Image: </a:t>
            </a:r>
          </a:p>
          <a:p>
            <a:r>
              <a:rPr lang="en-GB" sz="1200" b="0" i="0" kern="1200" dirty="0">
                <a:solidFill>
                  <a:schemeClr val="tx1"/>
                </a:solidFill>
                <a:effectLst/>
                <a:latin typeface="+mn-lt"/>
                <a:ea typeface="+mn-ea"/>
                <a:cs typeface="+mn-cs"/>
              </a:rPr>
              <a:t>©2024 Dean &amp; Chapter of Westminster</a:t>
            </a:r>
            <a:endParaRPr lang="en-GB" dirty="0"/>
          </a:p>
        </p:txBody>
      </p:sp>
      <p:sp>
        <p:nvSpPr>
          <p:cNvPr id="4" name="Slide Number Placeholder 3"/>
          <p:cNvSpPr>
            <a:spLocks noGrp="1"/>
          </p:cNvSpPr>
          <p:nvPr>
            <p:ph type="sldNum" sz="quarter" idx="5"/>
          </p:nvPr>
        </p:nvSpPr>
        <p:spPr/>
        <p:txBody>
          <a:bodyPr/>
          <a:lstStyle/>
          <a:p>
            <a:fld id="{507A2E51-8E00-4652-8B82-D2B908732133}" type="slidenum">
              <a:rPr lang="en-GB" smtClean="0"/>
              <a:t>12</a:t>
            </a:fld>
            <a:endParaRPr lang="en-GB"/>
          </a:p>
        </p:txBody>
      </p:sp>
    </p:spTree>
    <p:extLst>
      <p:ext uri="{BB962C8B-B14F-4D97-AF65-F5344CB8AC3E}">
        <p14:creationId xmlns:p14="http://schemas.microsoft.com/office/powerpoint/2010/main" val="23253676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King George V placed</a:t>
            </a:r>
            <a:r>
              <a:rPr lang="en-GB" baseline="0" dirty="0"/>
              <a:t> his own message and wreath by the Grave of the Unknown Warrior. He chose a verse from the Bible: ‘Unknown and yet well-known’ (2 Corinthians 6:9), expressing the Christian belief that God knows and loves each person.</a:t>
            </a:r>
          </a:p>
          <a:p>
            <a:endParaRPr lang="en-GB" baseline="0" dirty="0"/>
          </a:p>
          <a:p>
            <a:r>
              <a:rPr lang="en-GB" baseline="0" dirty="0"/>
              <a:t>Image:</a:t>
            </a:r>
          </a:p>
          <a:p>
            <a:r>
              <a:rPr lang="en-GB" baseline="0" dirty="0"/>
              <a:t>©2024 Dean and Chapter of Westminster </a:t>
            </a:r>
            <a:endParaRPr lang="en-GB" dirty="0"/>
          </a:p>
        </p:txBody>
      </p:sp>
      <p:sp>
        <p:nvSpPr>
          <p:cNvPr id="4" name="Slide Number Placeholder 3"/>
          <p:cNvSpPr>
            <a:spLocks noGrp="1"/>
          </p:cNvSpPr>
          <p:nvPr>
            <p:ph type="sldNum" sz="quarter" idx="5"/>
          </p:nvPr>
        </p:nvSpPr>
        <p:spPr/>
        <p:txBody>
          <a:bodyPr/>
          <a:lstStyle/>
          <a:p>
            <a:fld id="{507A2E51-8E00-4652-8B82-D2B908732133}" type="slidenum">
              <a:rPr lang="en-GB" smtClean="0"/>
              <a:t>13</a:t>
            </a:fld>
            <a:endParaRPr lang="en-GB"/>
          </a:p>
        </p:txBody>
      </p:sp>
    </p:spTree>
    <p:extLst>
      <p:ext uri="{BB962C8B-B14F-4D97-AF65-F5344CB8AC3E}">
        <p14:creationId xmlns:p14="http://schemas.microsoft.com/office/powerpoint/2010/main" val="17410965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At last families</a:t>
            </a:r>
            <a:r>
              <a:rPr lang="en-GB" baseline="0" dirty="0"/>
              <a:t> had a place where they could come and grieve for their lost loved ones. </a:t>
            </a:r>
            <a:endParaRPr lang="en-GB" dirty="0"/>
          </a:p>
          <a:p>
            <a:endParaRPr lang="en-GB" dirty="0"/>
          </a:p>
          <a:p>
            <a:r>
              <a:rPr lang="en-GB" dirty="0"/>
              <a:t>This image shows crowds filing past the Unknown Warrior’s Grave after</a:t>
            </a:r>
            <a:r>
              <a:rPr lang="en-GB" baseline="0" dirty="0"/>
              <a:t> the funeral on November 11</a:t>
            </a:r>
            <a:r>
              <a:rPr lang="en-GB" baseline="30000" dirty="0"/>
              <a:t>th</a:t>
            </a:r>
            <a:r>
              <a:rPr lang="en-GB" baseline="0" dirty="0"/>
              <a:t> 1920.</a:t>
            </a:r>
            <a:r>
              <a:rPr lang="en-GB" sz="1200" dirty="0">
                <a:latin typeface="Arial" panose="020B0604020202020204" pitchFamily="34" charset="0"/>
                <a:cs typeface="Arial" panose="020B0604020202020204" pitchFamily="34" charset="0"/>
              </a:rPr>
              <a:t> </a:t>
            </a:r>
          </a:p>
          <a:p>
            <a:endParaRPr lang="en-GB" dirty="0"/>
          </a:p>
          <a:p>
            <a:r>
              <a:rPr lang="en-GB" dirty="0"/>
              <a:t>Image: </a:t>
            </a:r>
          </a:p>
          <a:p>
            <a:r>
              <a:rPr lang="en-GB" dirty="0"/>
              <a:t>©2024 Dean and Chapter of Westminster</a:t>
            </a:r>
          </a:p>
        </p:txBody>
      </p:sp>
      <p:sp>
        <p:nvSpPr>
          <p:cNvPr id="4" name="Slide Number Placeholder 3"/>
          <p:cNvSpPr>
            <a:spLocks noGrp="1"/>
          </p:cNvSpPr>
          <p:nvPr>
            <p:ph type="sldNum" sz="quarter" idx="5"/>
          </p:nvPr>
        </p:nvSpPr>
        <p:spPr/>
        <p:txBody>
          <a:bodyPr/>
          <a:lstStyle/>
          <a:p>
            <a:fld id="{507A2E51-8E00-4652-8B82-D2B908732133}" type="slidenum">
              <a:rPr lang="en-GB" smtClean="0"/>
              <a:t>14</a:t>
            </a:fld>
            <a:endParaRPr lang="en-GB"/>
          </a:p>
        </p:txBody>
      </p:sp>
    </p:spTree>
    <p:extLst>
      <p:ext uri="{BB962C8B-B14F-4D97-AF65-F5344CB8AC3E}">
        <p14:creationId xmlns:p14="http://schemas.microsoft.com/office/powerpoint/2010/main" val="14853870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a:t>
            </a:r>
          </a:p>
          <a:p>
            <a:pPr marL="171450" indent="-171450">
              <a:buFont typeface="Arial" panose="020B0604020202020204" pitchFamily="34" charset="0"/>
              <a:buChar char="•"/>
            </a:pPr>
            <a:r>
              <a:rPr lang="en-GB" dirty="0"/>
              <a:t>The word ‘warrior’ was chosen for the grave to show that he could be from any of the armed services</a:t>
            </a:r>
            <a:r>
              <a:rPr lang="en-GB" baseline="0" dirty="0"/>
              <a:t> and so could be from widest possible number of families. </a:t>
            </a:r>
          </a:p>
          <a:p>
            <a:pPr marL="171450" indent="-171450">
              <a:buFont typeface="Arial" panose="020B0604020202020204" pitchFamily="34" charset="0"/>
              <a:buChar char="•"/>
            </a:pPr>
            <a:r>
              <a:rPr lang="en-GB" baseline="0" dirty="0"/>
              <a:t>A black marble stone from Belgium was placed over the French soil that the Warrior had been buried in. This remembered the alliance between Britain and these countries. </a:t>
            </a:r>
          </a:p>
          <a:p>
            <a:pPr marL="171450" indent="-171450">
              <a:buFont typeface="Arial" panose="020B0604020202020204" pitchFamily="34" charset="0"/>
              <a:buChar char="•"/>
            </a:pPr>
            <a:r>
              <a:rPr lang="en-GB" baseline="0" dirty="0"/>
              <a:t>Poppies placed around the grave recalled the suffering of war, but they were also a reminder of hope and new life.</a:t>
            </a:r>
          </a:p>
          <a:p>
            <a:pPr marL="171450" indent="-171450">
              <a:buFont typeface="Arial" panose="020B0604020202020204" pitchFamily="34" charset="0"/>
              <a:buChar char="•"/>
            </a:pPr>
            <a:r>
              <a:rPr lang="en-GB" baseline="0" dirty="0"/>
              <a:t>The lettering of the grave inscription was repurposed from ammunition cases.</a:t>
            </a:r>
          </a:p>
          <a:p>
            <a:pPr marL="171450" indent="-171450">
              <a:buFont typeface="Arial" panose="020B0604020202020204" pitchFamily="34" charset="0"/>
              <a:buChar char="•"/>
            </a:pPr>
            <a:r>
              <a:rPr lang="en-GB" baseline="0" dirty="0"/>
              <a:t>Four verses from the Bible around the inscription express the Christian hope of eternal life through God’s love.</a:t>
            </a:r>
            <a:endParaRPr lang="en-GB" dirty="0"/>
          </a:p>
          <a:p>
            <a:endParaRPr lang="en-GB" dirty="0"/>
          </a:p>
          <a:p>
            <a:r>
              <a:rPr lang="en-GB" dirty="0"/>
              <a:t>BENEATH THIS STONE RESTS THE BODY</a:t>
            </a:r>
            <a:br>
              <a:rPr lang="en-GB" dirty="0"/>
            </a:br>
            <a:r>
              <a:rPr lang="en-GB" dirty="0"/>
              <a:t>OF A BRITISH WARRIOR</a:t>
            </a:r>
            <a:br>
              <a:rPr lang="en-GB" dirty="0"/>
            </a:br>
            <a:r>
              <a:rPr lang="en-GB" dirty="0"/>
              <a:t>UNKNOWN BY NAME OR RANK</a:t>
            </a:r>
            <a:br>
              <a:rPr lang="en-GB" dirty="0"/>
            </a:br>
            <a:r>
              <a:rPr lang="en-GB" dirty="0"/>
              <a:t>BROUGHT FROM FRANCE TO LIE AMONG</a:t>
            </a:r>
            <a:br>
              <a:rPr lang="en-GB" dirty="0"/>
            </a:br>
            <a:r>
              <a:rPr lang="en-GB" dirty="0"/>
              <a:t>THE MOST ILLUSTRIOUS OF THE LAND</a:t>
            </a:r>
            <a:br>
              <a:rPr lang="en-GB" dirty="0"/>
            </a:br>
            <a:r>
              <a:rPr lang="en-GB" dirty="0"/>
              <a:t>AND BURIED HERE ON ARMISTICE DAY</a:t>
            </a:r>
            <a:br>
              <a:rPr lang="en-GB" dirty="0"/>
            </a:br>
            <a:r>
              <a:rPr lang="en-GB" dirty="0"/>
              <a:t>11 NOV: 1920, IN THE PRESENCE OF</a:t>
            </a:r>
            <a:br>
              <a:rPr lang="en-GB" dirty="0"/>
            </a:br>
            <a:r>
              <a:rPr lang="en-GB" dirty="0"/>
              <a:t>HIS MAJESTY KING GEORGE V</a:t>
            </a:r>
            <a:br>
              <a:rPr lang="en-GB" dirty="0"/>
            </a:br>
            <a:r>
              <a:rPr lang="en-GB" dirty="0"/>
              <a:t>HIS MINISTERS OF STATE</a:t>
            </a:r>
            <a:br>
              <a:rPr lang="en-GB" dirty="0"/>
            </a:br>
            <a:r>
              <a:rPr lang="en-GB" dirty="0"/>
              <a:t>THE CHIEFS OF HIS FORCES</a:t>
            </a:r>
            <a:br>
              <a:rPr lang="en-GB" dirty="0"/>
            </a:br>
            <a:r>
              <a:rPr lang="en-GB" dirty="0"/>
              <a:t>AND A VAST CONCOURSE OF THE NATION</a:t>
            </a:r>
            <a:br>
              <a:rPr lang="en-GB" dirty="0"/>
            </a:br>
            <a:r>
              <a:rPr lang="en-GB" dirty="0"/>
              <a:t>THUS ARE COMMEMORATED THE MANY</a:t>
            </a:r>
            <a:br>
              <a:rPr lang="en-GB" dirty="0"/>
            </a:br>
            <a:r>
              <a:rPr lang="en-GB" dirty="0"/>
              <a:t>MULTITUDES WHO DURING THE GREAT</a:t>
            </a:r>
            <a:br>
              <a:rPr lang="en-GB" dirty="0"/>
            </a:br>
            <a:r>
              <a:rPr lang="en-GB" dirty="0"/>
              <a:t>WAR OF 1914-1918 GAVE THE MOST THAT</a:t>
            </a:r>
            <a:br>
              <a:rPr lang="en-GB" dirty="0"/>
            </a:br>
            <a:r>
              <a:rPr lang="en-GB" dirty="0"/>
              <a:t>MAN CAN GIVE LIFE ITSELF </a:t>
            </a:r>
          </a:p>
          <a:p>
            <a:r>
              <a:rPr lang="en-GB" dirty="0"/>
              <a:t>FOR GOD</a:t>
            </a:r>
            <a:br>
              <a:rPr lang="en-GB" dirty="0"/>
            </a:br>
            <a:r>
              <a:rPr lang="en-GB" dirty="0"/>
              <a:t>FOR KING AND COUNTRY</a:t>
            </a:r>
            <a:br>
              <a:rPr lang="en-GB" dirty="0"/>
            </a:br>
            <a:r>
              <a:rPr lang="en-GB" dirty="0"/>
              <a:t>FOR LOVED ONES HOME AND EMPIRE</a:t>
            </a:r>
            <a:br>
              <a:rPr lang="en-GB" dirty="0"/>
            </a:br>
            <a:r>
              <a:rPr lang="en-GB" dirty="0"/>
              <a:t>FOR THE SACRED CAUSE OF JUSTICE AND</a:t>
            </a:r>
            <a:br>
              <a:rPr lang="en-GB" dirty="0"/>
            </a:br>
            <a:r>
              <a:rPr lang="en-GB" dirty="0"/>
              <a:t>THE FREEDOM OF THE WORLD</a:t>
            </a:r>
            <a:br>
              <a:rPr lang="en-GB" dirty="0"/>
            </a:br>
            <a:r>
              <a:rPr lang="en-GB" dirty="0"/>
              <a:t>THEY BURIED HIM AMONG THE KINGS BECAUSE HE</a:t>
            </a:r>
            <a:br>
              <a:rPr lang="en-GB" dirty="0"/>
            </a:br>
            <a:r>
              <a:rPr lang="en-GB" dirty="0"/>
              <a:t>HAD DONE GOOD TOWARD GOD AND TOWARD</a:t>
            </a:r>
            <a:br>
              <a:rPr lang="en-GB" dirty="0"/>
            </a:br>
            <a:r>
              <a:rPr lang="en-GB" dirty="0"/>
              <a:t>HIS HOUSE Around the main inscription are four texts:</a:t>
            </a:r>
          </a:p>
          <a:p>
            <a:r>
              <a:rPr lang="en-GB" dirty="0"/>
              <a:t>(top) THE LORD KNOWETH THEM THAT ARE HIS, (sides) GREATER LOVE HATH NO MAN THAN THIS</a:t>
            </a:r>
          </a:p>
          <a:p>
            <a:r>
              <a:rPr lang="en-GB" dirty="0"/>
              <a:t>UNKNOWN AND YET WELL KNOWN, DYING AND BEHOLD WE LIVE,</a:t>
            </a:r>
          </a:p>
          <a:p>
            <a:r>
              <a:rPr lang="en-GB" dirty="0"/>
              <a:t>(base) IN CHRIST SHALL ALL BE MADE ALIVE.</a:t>
            </a:r>
          </a:p>
          <a:p>
            <a:endParaRPr lang="en-GB" dirty="0">
              <a:ea typeface="Calibri" panose="020F0502020204030204"/>
              <a:cs typeface="Calibri"/>
            </a:endParaRPr>
          </a:p>
          <a:p>
            <a:r>
              <a:rPr lang="en-GB"/>
              <a:t>Image: </a:t>
            </a:r>
          </a:p>
          <a:p>
            <a:r>
              <a:rPr lang="en-GB" dirty="0"/>
              <a:t>©2024 Dean and Chapter of Westminster</a:t>
            </a:r>
            <a:endParaRPr lang="en-GB" dirty="0">
              <a:ea typeface="Calibri" panose="020F0502020204030204"/>
              <a:cs typeface="Calibri"/>
            </a:endParaRPr>
          </a:p>
          <a:p>
            <a:endParaRPr lang="en-GB" dirty="0">
              <a:ea typeface="Calibri" panose="020F0502020204030204"/>
              <a:cs typeface="Calibri"/>
            </a:endParaRPr>
          </a:p>
          <a:p>
            <a:endParaRPr lang="en-GB" dirty="0">
              <a:ea typeface="Calibri" panose="020F0502020204030204"/>
              <a:cs typeface="Calibri"/>
            </a:endParaRPr>
          </a:p>
          <a:p>
            <a:endParaRPr lang="en-US" dirty="0">
              <a:cs typeface="Calibri"/>
            </a:endParaRPr>
          </a:p>
          <a:p>
            <a:r>
              <a:rPr lang="en-US" dirty="0">
                <a:cs typeface="Calibri"/>
              </a:rPr>
              <a:t>Image:</a:t>
            </a:r>
          </a:p>
          <a:p>
            <a:r>
              <a:rPr lang="en-US" dirty="0">
                <a:cs typeface="Calibri"/>
              </a:rPr>
              <a:t>©2024 Dean and Chapter of Westminster</a:t>
            </a:r>
          </a:p>
        </p:txBody>
      </p:sp>
      <p:sp>
        <p:nvSpPr>
          <p:cNvPr id="4" name="Slide Number Placeholder 3"/>
          <p:cNvSpPr>
            <a:spLocks noGrp="1"/>
          </p:cNvSpPr>
          <p:nvPr>
            <p:ph type="sldNum" sz="quarter" idx="5"/>
          </p:nvPr>
        </p:nvSpPr>
        <p:spPr/>
        <p:txBody>
          <a:bodyPr/>
          <a:lstStyle/>
          <a:p>
            <a:fld id="{507A2E51-8E00-4652-8B82-D2B908732133}" type="slidenum">
              <a:rPr lang="en-GB" smtClean="0"/>
              <a:t>15</a:t>
            </a:fld>
            <a:endParaRPr lang="en-GB"/>
          </a:p>
        </p:txBody>
      </p:sp>
    </p:spTree>
    <p:extLst>
      <p:ext uri="{BB962C8B-B14F-4D97-AF65-F5344CB8AC3E}">
        <p14:creationId xmlns:p14="http://schemas.microsoft.com/office/powerpoint/2010/main" val="379669942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US" dirty="0"/>
              <a:t>Teacher: Click to play the video after discussing why no one walks on the Grave of the Unknown Warrior. </a:t>
            </a:r>
          </a:p>
          <a:p>
            <a:endParaRPr lang="en-US" altLang="zh-TW" dirty="0">
              <a:cs typeface="Calibri"/>
            </a:endParaRPr>
          </a:p>
          <a:p>
            <a:r>
              <a:rPr lang="en-US" altLang="zh-TW" dirty="0">
                <a:ea typeface="新細明體"/>
                <a:cs typeface="Calibri"/>
              </a:rPr>
              <a:t>Video:</a:t>
            </a:r>
          </a:p>
          <a:p>
            <a:r>
              <a:rPr lang="en-GB" dirty="0"/>
              <a:t>©Dean and Chapter of Westminster</a:t>
            </a:r>
            <a:endParaRPr lang="en-US" dirty="0"/>
          </a:p>
        </p:txBody>
      </p:sp>
      <p:sp>
        <p:nvSpPr>
          <p:cNvPr id="4" name="投影片編號版面配置區 3"/>
          <p:cNvSpPr>
            <a:spLocks noGrp="1"/>
          </p:cNvSpPr>
          <p:nvPr>
            <p:ph type="sldNum" sz="quarter" idx="5"/>
          </p:nvPr>
        </p:nvSpPr>
        <p:spPr/>
        <p:txBody>
          <a:bodyPr/>
          <a:lstStyle/>
          <a:p>
            <a:fld id="{5C249C6D-FBAB-4560-AF80-E37FDE38022A}" type="slidenum">
              <a:rPr lang="en-GB" smtClean="0"/>
              <a:t>17</a:t>
            </a:fld>
            <a:endParaRPr lang="en-GB"/>
          </a:p>
        </p:txBody>
      </p:sp>
    </p:spTree>
    <p:extLst>
      <p:ext uri="{BB962C8B-B14F-4D97-AF65-F5344CB8AC3E}">
        <p14:creationId xmlns:p14="http://schemas.microsoft.com/office/powerpoint/2010/main" val="24272147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a:t>
            </a:r>
            <a:r>
              <a:rPr lang="en-GB" baseline="0" dirty="0"/>
              <a:t>Today no one who served in the First World War survives but </a:t>
            </a:r>
            <a:r>
              <a:rPr lang="en-GB" dirty="0"/>
              <a:t>many</a:t>
            </a:r>
            <a:r>
              <a:rPr lang="en-GB" baseline="0" dirty="0"/>
              <a:t> </a:t>
            </a:r>
            <a:r>
              <a:rPr lang="en-GB" dirty="0"/>
              <a:t>British</a:t>
            </a:r>
            <a:r>
              <a:rPr lang="en-GB" baseline="0" dirty="0"/>
              <a:t> servicemen and women have fought and died since. </a:t>
            </a:r>
            <a:r>
              <a:rPr lang="en-GB" sz="1200" b="0" i="0" kern="1200" baseline="0" dirty="0">
                <a:solidFill>
                  <a:schemeClr val="tx1"/>
                </a:solidFill>
                <a:effectLst/>
                <a:latin typeface="+mn-lt"/>
                <a:ea typeface="+mn-ea"/>
                <a:cs typeface="+mn-cs"/>
              </a:rPr>
              <a:t>T</a:t>
            </a:r>
            <a:r>
              <a:rPr lang="en-GB" sz="1200" b="0" i="0" kern="1200" dirty="0">
                <a:solidFill>
                  <a:schemeClr val="tx1"/>
                </a:solidFill>
                <a:effectLst/>
                <a:latin typeface="+mn-lt"/>
                <a:ea typeface="+mn-ea"/>
                <a:cs typeface="+mn-cs"/>
              </a:rPr>
              <a:t>he Unknown Warrior has come to represent British servicemen from any conflict. </a:t>
            </a:r>
            <a:r>
              <a:rPr lang="en-GB" baseline="0" dirty="0"/>
              <a:t>This is the Field of Remembrance, opened with prayer every November just outside Westminster Abbey. All the </a:t>
            </a:r>
            <a:r>
              <a:rPr lang="en-GB" dirty="0"/>
              <a:t>wooden tributes </a:t>
            </a:r>
            <a:r>
              <a:rPr lang="en-GB" baseline="0" dirty="0"/>
              <a:t>have been placed by families remembering their loved ones who served in the armed forces. </a:t>
            </a:r>
          </a:p>
          <a:p>
            <a:endParaRPr lang="en-GB" baseline="0" dirty="0"/>
          </a:p>
          <a:p>
            <a:r>
              <a:rPr lang="en-GB" dirty="0"/>
              <a:t>Images: </a:t>
            </a:r>
          </a:p>
          <a:p>
            <a:r>
              <a:rPr lang="en-GB" dirty="0"/>
              <a:t>Close up of the Field of Remembrance – Jim Dyson/Westminster Abbey </a:t>
            </a:r>
          </a:p>
          <a:p>
            <a:r>
              <a:rPr lang="en-GB" dirty="0"/>
              <a:t>Grave of the Unknown Warrior - ©2024 Dean and Chapter of Westminster</a:t>
            </a:r>
          </a:p>
        </p:txBody>
      </p:sp>
      <p:sp>
        <p:nvSpPr>
          <p:cNvPr id="4" name="Slide Number Placeholder 3"/>
          <p:cNvSpPr>
            <a:spLocks noGrp="1"/>
          </p:cNvSpPr>
          <p:nvPr>
            <p:ph type="sldNum" sz="quarter" idx="5"/>
          </p:nvPr>
        </p:nvSpPr>
        <p:spPr/>
        <p:txBody>
          <a:bodyPr/>
          <a:lstStyle/>
          <a:p>
            <a:fld id="{507A2E51-8E00-4652-8B82-D2B908732133}" type="slidenum">
              <a:rPr lang="en-GB" smtClean="0"/>
              <a:t>18</a:t>
            </a:fld>
            <a:endParaRPr lang="en-GB"/>
          </a:p>
        </p:txBody>
      </p:sp>
    </p:spTree>
    <p:extLst>
      <p:ext uri="{BB962C8B-B14F-4D97-AF65-F5344CB8AC3E}">
        <p14:creationId xmlns:p14="http://schemas.microsoft.com/office/powerpoint/2010/main" val="10602703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a:t>
            </a:r>
            <a:r>
              <a:rPr lang="en-GB" sz="1200" b="0" i="0" kern="1200" dirty="0">
                <a:solidFill>
                  <a:schemeClr val="tx1"/>
                </a:solidFill>
                <a:effectLst/>
                <a:latin typeface="+mn-lt"/>
                <a:ea typeface="+mn-ea"/>
                <a:cs typeface="+mn-cs"/>
              </a:rPr>
              <a:t>Originally, crosses were planted in the ground to remember</a:t>
            </a:r>
            <a:r>
              <a:rPr lang="en-GB" sz="1200" b="0" i="0" kern="1200" baseline="0" dirty="0">
                <a:solidFill>
                  <a:schemeClr val="tx1"/>
                </a:solidFill>
                <a:effectLst/>
                <a:latin typeface="+mn-lt"/>
                <a:ea typeface="+mn-ea"/>
                <a:cs typeface="+mn-cs"/>
              </a:rPr>
              <a:t> war dead. Now each year at Westminster Abbey families </a:t>
            </a:r>
            <a:r>
              <a:rPr lang="en-GB" dirty="0"/>
              <a:t>choose between a wooden poppy tribute or a tribute </a:t>
            </a:r>
            <a:r>
              <a:rPr lang="en-GB" sz="1200" b="0" i="0" kern="1200" baseline="0" dirty="0">
                <a:solidFill>
                  <a:schemeClr val="tx1"/>
                </a:solidFill>
                <a:effectLst/>
                <a:latin typeface="+mn-lt"/>
                <a:ea typeface="+mn-ea"/>
                <a:cs typeface="+mn-cs"/>
              </a:rPr>
              <a:t>associated with their own faith, such as </a:t>
            </a:r>
            <a:r>
              <a:rPr lang="en-GB" dirty="0"/>
              <a:t>the Christian Cross, the Hindu Om, the</a:t>
            </a:r>
            <a:r>
              <a:rPr lang="en-GB" sz="1200" b="0" i="0" kern="1200" baseline="0" dirty="0">
                <a:solidFill>
                  <a:schemeClr val="tx1"/>
                </a:solidFill>
                <a:effectLst/>
                <a:latin typeface="+mn-lt"/>
                <a:ea typeface="+mn-ea"/>
                <a:cs typeface="+mn-cs"/>
              </a:rPr>
              <a:t> Star of David representing the Jewish faith or the Crescent Moon representing Islam. </a:t>
            </a:r>
          </a:p>
          <a:p>
            <a:endParaRPr lang="en-GB" baseline="0" dirty="0"/>
          </a:p>
          <a:p>
            <a:r>
              <a:rPr lang="en-GB" dirty="0"/>
              <a:t>Image: </a:t>
            </a:r>
          </a:p>
          <a:p>
            <a:r>
              <a:rPr lang="en-GB" dirty="0"/>
              <a:t>©2024 Dean &amp; Chapter of Westminster </a:t>
            </a:r>
            <a:endParaRPr lang="en-GB" dirty="0">
              <a:ea typeface="Calibri"/>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07A2E51-8E00-4652-8B82-D2B908732133}" type="slidenum">
              <a:rPr lang="en-GB" smtClean="0"/>
              <a:t>19</a:t>
            </a:fld>
            <a:endParaRPr lang="en-GB"/>
          </a:p>
        </p:txBody>
      </p:sp>
    </p:spTree>
    <p:extLst>
      <p:ext uri="{BB962C8B-B14F-4D97-AF65-F5344CB8AC3E}">
        <p14:creationId xmlns:p14="http://schemas.microsoft.com/office/powerpoint/2010/main" val="37084560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These poppies were left on the Grave on Remembrance Sunday. Remembrance Day falls on November 11</a:t>
            </a:r>
            <a:r>
              <a:rPr lang="en-GB" baseline="30000" dirty="0"/>
              <a:t>th</a:t>
            </a:r>
            <a:r>
              <a:rPr lang="en-GB" dirty="0"/>
              <a:t> every year.</a:t>
            </a:r>
            <a:r>
              <a:rPr lang="en-GB" baseline="0" dirty="0"/>
              <a:t> It used to be called Armistice Day – the day that the guns fell silent at 11o’clock and peace returned after the First World War. The Unknown Warrior helps us not to forget the cost of war, and just how precious peace is.</a:t>
            </a:r>
            <a:endParaRPr lang="en-GB" dirty="0"/>
          </a:p>
          <a:p>
            <a:endParaRPr lang="en-GB" dirty="0"/>
          </a:p>
          <a:p>
            <a:r>
              <a:rPr lang="en-GB" baseline="0" dirty="0"/>
              <a:t>This is an image of the Grave of the Unknown Warrior strewn with poppies after the Remembrance Sunday Service in 2014, one hundred years after the start of the First World War.</a:t>
            </a:r>
            <a:endParaRPr lang="en-GB" dirty="0"/>
          </a:p>
          <a:p>
            <a:endParaRPr lang="en-GB" dirty="0"/>
          </a:p>
          <a:p>
            <a:r>
              <a:rPr lang="en-US" dirty="0"/>
              <a:t>Image: </a:t>
            </a:r>
          </a:p>
          <a:p>
            <a:r>
              <a:rPr lang="en-US" dirty="0"/>
              <a:t>©2024 Dean &amp; Chapter of</a:t>
            </a:r>
            <a:r>
              <a:rPr lang="en-US" baseline="0" dirty="0"/>
              <a:t> Westminster </a:t>
            </a:r>
            <a:endParaRPr lang="en-US" dirty="0"/>
          </a:p>
        </p:txBody>
      </p:sp>
      <p:sp>
        <p:nvSpPr>
          <p:cNvPr id="4" name="Slide Number Placeholder 3"/>
          <p:cNvSpPr>
            <a:spLocks noGrp="1"/>
          </p:cNvSpPr>
          <p:nvPr>
            <p:ph type="sldNum" sz="quarter" idx="5"/>
          </p:nvPr>
        </p:nvSpPr>
        <p:spPr/>
        <p:txBody>
          <a:bodyPr/>
          <a:lstStyle/>
          <a:p>
            <a:fld id="{507A2E51-8E00-4652-8B82-D2B908732133}" type="slidenum">
              <a:rPr lang="en-GB" smtClean="0"/>
              <a:t>20</a:t>
            </a:fld>
            <a:endParaRPr lang="en-GB"/>
          </a:p>
        </p:txBody>
      </p:sp>
    </p:spTree>
    <p:extLst>
      <p:ext uri="{BB962C8B-B14F-4D97-AF65-F5344CB8AC3E}">
        <p14:creationId xmlns:p14="http://schemas.microsoft.com/office/powerpoint/2010/main" val="3980700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©2024 Dean</a:t>
            </a:r>
            <a:r>
              <a:rPr lang="en-US" baseline="0" dirty="0"/>
              <a:t> &amp; Chapter of Westminster</a:t>
            </a:r>
            <a:endParaRPr lang="en-GB" dirty="0"/>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Teacher:</a:t>
            </a:r>
            <a:r>
              <a:rPr lang="en-GB" baseline="0" dirty="0"/>
              <a:t> These images show Westminster Abbey in London, which is situated just next to the Houses of Parliament. Since 1066 kings and queens have been crowned in Westminster Abbey and thirty are buried there, along with many other important men and women who our country wants to remember. In November, the Abbey is a focus of national remembrance as you can see by all these poppies outside. One grave in Westminster Abbey is different from all the others and today’s story is about that man.</a:t>
            </a:r>
          </a:p>
          <a:p>
            <a:endParaRPr lang="en-US" dirty="0">
              <a:cs typeface="Calibri"/>
            </a:endParaRPr>
          </a:p>
          <a:p>
            <a:r>
              <a:rPr lang="en-US" dirty="0">
                <a:cs typeface="Calibri"/>
              </a:rPr>
              <a:t>Images: </a:t>
            </a:r>
          </a:p>
          <a:p>
            <a:r>
              <a:rPr lang="en-US" dirty="0">
                <a:cs typeface="Calibri"/>
              </a:rPr>
              <a:t>West Front – ©2024 Dean and Chapter of Westminster </a:t>
            </a:r>
          </a:p>
          <a:p>
            <a:r>
              <a:rPr lang="en-US" dirty="0">
                <a:cs typeface="Calibri"/>
              </a:rPr>
              <a:t>Big Ben, St Margaret’s and the Field of Remembrance – ©2024 Dean and Chapter of Westminster </a:t>
            </a:r>
          </a:p>
        </p:txBody>
      </p:sp>
      <p:sp>
        <p:nvSpPr>
          <p:cNvPr id="4" name="Slide Number Placeholder 3"/>
          <p:cNvSpPr>
            <a:spLocks noGrp="1"/>
          </p:cNvSpPr>
          <p:nvPr>
            <p:ph type="sldNum" sz="quarter" idx="5"/>
          </p:nvPr>
        </p:nvSpPr>
        <p:spPr/>
        <p:txBody>
          <a:bodyPr/>
          <a:lstStyle/>
          <a:p>
            <a:fld id="{507A2E51-8E00-4652-8B82-D2B908732133}" type="slidenum">
              <a:rPr lang="en-GB" smtClean="0"/>
              <a:t>3</a:t>
            </a:fld>
            <a:endParaRPr lang="en-GB"/>
          </a:p>
        </p:txBody>
      </p:sp>
    </p:spTree>
    <p:extLst>
      <p:ext uri="{BB962C8B-B14F-4D97-AF65-F5344CB8AC3E}">
        <p14:creationId xmlns:p14="http://schemas.microsoft.com/office/powerpoint/2010/main" val="335330088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Poppies have become an instantly recognisable symbol of Remembrance but one hundred years ago, no one was sure how to remember the First World War</a:t>
            </a:r>
            <a:r>
              <a:rPr lang="en-GB" baseline="0" dirty="0"/>
              <a:t>. The memorial had to comfort those many thousands who mourned loved ones and very often did not even know where their bodies lay. It also had to make some kind of meaning for the whole nation out of a victory that had cost the lives of 800,000 men. This is the Grave of the Unknown Warrior. He really is unknown and he was buried in Westminster Abbey as the result of a very simple idea. </a:t>
            </a:r>
          </a:p>
          <a:p>
            <a:endParaRPr lang="en-GB" baseline="0" dirty="0"/>
          </a:p>
          <a:p>
            <a:r>
              <a:rPr lang="en-GB" baseline="0" dirty="0"/>
              <a:t>This is an image of the Grave of the Unknown Warrior strewn with poppies after the Remembrance Sunday Service in 2014, one hundred years after the start of the First World War.</a:t>
            </a:r>
            <a:endParaRPr lang="en-GB" dirty="0"/>
          </a:p>
          <a:p>
            <a:endParaRPr lang="en-GB" dirty="0"/>
          </a:p>
          <a:p>
            <a:r>
              <a:rPr lang="en-US" dirty="0"/>
              <a:t>Image: </a:t>
            </a:r>
          </a:p>
          <a:p>
            <a:r>
              <a:rPr lang="en-US" dirty="0"/>
              <a:t>©2024 Dean &amp; Chapter of</a:t>
            </a:r>
            <a:r>
              <a:rPr lang="en-US" baseline="0" dirty="0"/>
              <a:t> Westminster </a:t>
            </a:r>
            <a:endParaRPr lang="en-US" dirty="0"/>
          </a:p>
        </p:txBody>
      </p:sp>
      <p:sp>
        <p:nvSpPr>
          <p:cNvPr id="4" name="Slide Number Placeholder 3"/>
          <p:cNvSpPr>
            <a:spLocks noGrp="1"/>
          </p:cNvSpPr>
          <p:nvPr>
            <p:ph type="sldNum" sz="quarter" idx="5"/>
          </p:nvPr>
        </p:nvSpPr>
        <p:spPr/>
        <p:txBody>
          <a:bodyPr/>
          <a:lstStyle/>
          <a:p>
            <a:fld id="{507A2E51-8E00-4652-8B82-D2B908732133}" type="slidenum">
              <a:rPr lang="en-GB" smtClean="0"/>
              <a:t>4</a:t>
            </a:fld>
            <a:endParaRPr lang="en-GB"/>
          </a:p>
        </p:txBody>
      </p:sp>
    </p:spTree>
    <p:extLst>
      <p:ext uri="{BB962C8B-B14F-4D97-AF65-F5344CB8AC3E}">
        <p14:creationId xmlns:p14="http://schemas.microsoft.com/office/powerpoint/2010/main" val="4688128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a:t>
            </a:r>
            <a:r>
              <a:rPr lang="en-GB" baseline="0" dirty="0"/>
              <a:t> The First World War lasted from 1914 to 1918 and was fought across the world. Much of the fighting was in France and Belgium. The fighting men were supported by many who did not take up arms, such as doctors and nurses who looked after the wounded, </a:t>
            </a:r>
            <a:r>
              <a:rPr lang="en-GB" baseline="0"/>
              <a:t>and priests </a:t>
            </a:r>
            <a:r>
              <a:rPr lang="en-GB" baseline="0" dirty="0"/>
              <a:t>who cared for the men, whatever their faith or beliefs. Reverend David </a:t>
            </a:r>
            <a:r>
              <a:rPr lang="en-GB" baseline="0" dirty="0" err="1"/>
              <a:t>Railton</a:t>
            </a:r>
            <a:r>
              <a:rPr lang="en-GB" baseline="0" dirty="0"/>
              <a:t> was one such. Letters that he received from families of soldiers lost in battle filled him with pity, especially when the soldier had no known grave.</a:t>
            </a:r>
          </a:p>
          <a:p>
            <a:endParaRPr lang="en-GB"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a:t>This image shows a</a:t>
            </a:r>
            <a:r>
              <a:rPr lang="en-GB" dirty="0"/>
              <a:t> wooden cross marking an anonymous grave at </a:t>
            </a:r>
            <a:r>
              <a:rPr lang="en-GB" dirty="0" err="1"/>
              <a:t>Thiepval</a:t>
            </a:r>
            <a:r>
              <a:rPr lang="en-GB" dirty="0"/>
              <a:t>, France. The cross reads ‘R.I.P. In Memory of an Unknown British Soldier Found &amp; Buried 25.11.15’. </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Image: </a:t>
            </a:r>
          </a:p>
          <a:p>
            <a:r>
              <a:rPr lang="en-GB" dirty="0"/>
              <a:t>© IWM Q 1540 </a:t>
            </a:r>
            <a:r>
              <a:rPr lang="en-GB" dirty="0">
                <a:hlinkClick r:id="rId3"/>
              </a:rPr>
              <a:t>https://www.iwm.org.uk/collections/item/object/205072811</a:t>
            </a:r>
            <a:endParaRPr lang="en-GB" dirty="0"/>
          </a:p>
          <a:p>
            <a:endParaRPr lang="en-US" dirty="0">
              <a:cs typeface="Calibri"/>
            </a:endParaRPr>
          </a:p>
        </p:txBody>
      </p:sp>
      <p:sp>
        <p:nvSpPr>
          <p:cNvPr id="4" name="Slide Number Placeholder 3"/>
          <p:cNvSpPr>
            <a:spLocks noGrp="1"/>
          </p:cNvSpPr>
          <p:nvPr>
            <p:ph type="sldNum" sz="quarter" idx="5"/>
          </p:nvPr>
        </p:nvSpPr>
        <p:spPr/>
        <p:txBody>
          <a:bodyPr/>
          <a:lstStyle/>
          <a:p>
            <a:fld id="{507A2E51-8E00-4652-8B82-D2B908732133}" type="slidenum">
              <a:rPr lang="en-GB" smtClean="0"/>
              <a:t>5</a:t>
            </a:fld>
            <a:endParaRPr lang="en-GB"/>
          </a:p>
        </p:txBody>
      </p:sp>
    </p:spTree>
    <p:extLst>
      <p:ext uri="{BB962C8B-B14F-4D97-AF65-F5344CB8AC3E}">
        <p14:creationId xmlns:p14="http://schemas.microsoft.com/office/powerpoint/2010/main" val="1841300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cs typeface="Calibri"/>
              </a:rPr>
              <a:t>Teacher: </a:t>
            </a:r>
            <a:r>
              <a:rPr lang="en-GB" sz="1200" kern="1200" dirty="0">
                <a:solidFill>
                  <a:schemeClr val="tx1"/>
                </a:solidFill>
                <a:effectLst/>
                <a:latin typeface="+mn-lt"/>
                <a:ea typeface="+mn-ea"/>
                <a:cs typeface="+mn-cs"/>
              </a:rPr>
              <a:t>By 1918,</a:t>
            </a:r>
            <a:r>
              <a:rPr lang="en-GB" sz="1200" kern="1200" baseline="0" dirty="0">
                <a:solidFill>
                  <a:schemeClr val="tx1"/>
                </a:solidFill>
                <a:effectLst/>
                <a:latin typeface="+mn-lt"/>
                <a:ea typeface="+mn-ea"/>
                <a:cs typeface="+mn-cs"/>
              </a:rPr>
              <a:t> the fighting had become so widespread and so devastating that</a:t>
            </a:r>
            <a:r>
              <a:rPr lang="en-GB" sz="1200" kern="1200" dirty="0">
                <a:solidFill>
                  <a:schemeClr val="tx1"/>
                </a:solidFill>
                <a:effectLst/>
                <a:latin typeface="+mn-lt"/>
                <a:ea typeface="+mn-ea"/>
                <a:cs typeface="+mn-cs"/>
              </a:rPr>
              <a:t> about half of the 800,000 fallen soldiers had no known grave. Their bodies had not</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been recovered from the mud. In London, families celebrated the end of hostilities</a:t>
            </a:r>
            <a:r>
              <a:rPr lang="en-GB" sz="1200" kern="1200" baseline="0" dirty="0">
                <a:solidFill>
                  <a:schemeClr val="tx1"/>
                </a:solidFill>
                <a:effectLst/>
                <a:latin typeface="+mn-lt"/>
                <a:ea typeface="+mn-ea"/>
                <a:cs typeface="+mn-cs"/>
              </a:rPr>
              <a:t> on Armistice Day but over the next year returning</a:t>
            </a:r>
            <a:r>
              <a:rPr lang="en-GB" sz="1200" kern="1200" dirty="0">
                <a:solidFill>
                  <a:schemeClr val="tx1"/>
                </a:solidFill>
                <a:effectLst/>
                <a:latin typeface="+mn-lt"/>
                <a:ea typeface="+mn-ea"/>
                <a:cs typeface="+mn-cs"/>
              </a:rPr>
              <a:t> soldiers faced delays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and, sometimes, rejection and unemployment. With deaths from Spanish flu rising and over two million workers on strike, the country needed healing. </a:t>
            </a:r>
            <a:endParaRPr lang="en-GB" dirty="0"/>
          </a:p>
          <a:p>
            <a:endParaRPr lang="en-US" dirty="0">
              <a:cs typeface="Calibri"/>
            </a:endParaRPr>
          </a:p>
          <a:p>
            <a:r>
              <a:rPr lang="en-US" dirty="0">
                <a:cs typeface="Calibri"/>
              </a:rPr>
              <a:t>This image shows the crowd cheering outside Buckingham Palace on Armistice Day, 11 November 1918. </a:t>
            </a:r>
          </a:p>
          <a:p>
            <a:endParaRPr lang="en-US" dirty="0">
              <a:cs typeface="Calibri"/>
            </a:endParaRPr>
          </a:p>
          <a:p>
            <a:r>
              <a:rPr lang="en-GB" dirty="0"/>
              <a:t>Image: </a:t>
            </a:r>
          </a:p>
          <a:p>
            <a:r>
              <a:rPr lang="en-GB" dirty="0"/>
              <a:t>© IWM Q 80135 </a:t>
            </a:r>
            <a:r>
              <a:rPr lang="en-GB" dirty="0">
                <a:hlinkClick r:id="rId3"/>
              </a:rPr>
              <a:t>https://www.iwm.org.uk/collections/item/object/205324739</a:t>
            </a:r>
            <a:endParaRPr lang="en-US" dirty="0">
              <a:cs typeface="Calibri"/>
            </a:endParaRPr>
          </a:p>
        </p:txBody>
      </p:sp>
      <p:sp>
        <p:nvSpPr>
          <p:cNvPr id="4" name="Slide Number Placeholder 3"/>
          <p:cNvSpPr>
            <a:spLocks noGrp="1"/>
          </p:cNvSpPr>
          <p:nvPr>
            <p:ph type="sldNum" sz="quarter" idx="5"/>
          </p:nvPr>
        </p:nvSpPr>
        <p:spPr/>
        <p:txBody>
          <a:bodyPr/>
          <a:lstStyle/>
          <a:p>
            <a:fld id="{507A2E51-8E00-4652-8B82-D2B908732133}" type="slidenum">
              <a:rPr lang="en-GB" smtClean="0"/>
              <a:t>6</a:t>
            </a:fld>
            <a:endParaRPr lang="en-GB"/>
          </a:p>
        </p:txBody>
      </p:sp>
    </p:spTree>
    <p:extLst>
      <p:ext uri="{BB962C8B-B14F-4D97-AF65-F5344CB8AC3E}">
        <p14:creationId xmlns:p14="http://schemas.microsoft.com/office/powerpoint/2010/main" val="36633559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dirty="0"/>
              <a:t>Teacher: </a:t>
            </a:r>
            <a:r>
              <a:rPr lang="en-GB" sz="1200" kern="1200" dirty="0">
                <a:solidFill>
                  <a:schemeClr val="tx1"/>
                </a:solidFill>
                <a:effectLst/>
                <a:latin typeface="+mn-lt"/>
                <a:ea typeface="+mn-ea"/>
                <a:cs typeface="+mn-cs"/>
              </a:rPr>
              <a:t>The Cenotaph, or ‘empty tomb’, erected as a focus for the 1919 Peace Treaty parade, was being made permanent, in response to public demand. On November</a:t>
            </a:r>
            <a:r>
              <a:rPr lang="en-GB" sz="1200" kern="1200" baseline="0" dirty="0">
                <a:solidFill>
                  <a:schemeClr val="tx1"/>
                </a:solidFill>
                <a:effectLst/>
                <a:latin typeface="+mn-lt"/>
                <a:ea typeface="+mn-ea"/>
                <a:cs typeface="+mn-cs"/>
              </a:rPr>
              <a:t> 11</a:t>
            </a:r>
            <a:r>
              <a:rPr lang="en-GB" sz="1200" kern="1200" baseline="30000" dirty="0">
                <a:solidFill>
                  <a:schemeClr val="tx1"/>
                </a:solidFill>
                <a:effectLst/>
                <a:latin typeface="+mn-lt"/>
                <a:ea typeface="+mn-ea"/>
                <a:cs typeface="+mn-cs"/>
              </a:rPr>
              <a:t>th</a:t>
            </a:r>
            <a:r>
              <a:rPr lang="en-GB" sz="1200" kern="1200" baseline="0" dirty="0">
                <a:solidFill>
                  <a:schemeClr val="tx1"/>
                </a:solidFill>
                <a:effectLst/>
                <a:latin typeface="+mn-lt"/>
                <a:ea typeface="+mn-ea"/>
                <a:cs typeface="+mn-cs"/>
              </a:rPr>
              <a:t> 1919 the first Two Minute Silence was solemnly observed across the whole country. An aeroplane even turned off its engines to preserve the silence of the skies. People wanted to mark the war in some special way. </a:t>
            </a:r>
            <a:r>
              <a:rPr lang="en-GB" sz="1200" kern="1200" dirty="0">
                <a:solidFill>
                  <a:schemeClr val="tx1"/>
                </a:solidFill>
                <a:effectLst/>
                <a:latin typeface="+mn-lt"/>
                <a:ea typeface="+mn-ea"/>
                <a:cs typeface="+mn-cs"/>
              </a:rPr>
              <a:t>Visits to carefully organised graveyards in France and Belgium were beginning for those who could afford them but the parents of that </a:t>
            </a:r>
            <a:r>
              <a:rPr lang="en-GB" dirty="0"/>
              <a:t>unknown</a:t>
            </a:r>
            <a:r>
              <a:rPr lang="en-GB" sz="1200" kern="1200" dirty="0">
                <a:solidFill>
                  <a:schemeClr val="tx1"/>
                </a:solidFill>
                <a:effectLst/>
                <a:latin typeface="+mn-lt"/>
                <a:ea typeface="+mn-ea"/>
                <a:cs typeface="+mn-cs"/>
              </a:rPr>
              <a:t> British </a:t>
            </a:r>
            <a:r>
              <a:rPr lang="en-GB" dirty="0"/>
              <a:t>soldier</a:t>
            </a:r>
            <a:r>
              <a:rPr lang="en-GB" sz="1200" kern="1200" dirty="0">
                <a:solidFill>
                  <a:schemeClr val="tx1"/>
                </a:solidFill>
                <a:effectLst/>
                <a:latin typeface="+mn-lt"/>
                <a:ea typeface="+mn-ea"/>
                <a:cs typeface="+mn-cs"/>
              </a:rPr>
              <a:t> whose grave David Railton had seen,</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and so many others, had no simple yet dignified grave to visit.</a:t>
            </a:r>
          </a:p>
          <a:p>
            <a:endParaRPr lang="en-GB" dirty="0"/>
          </a:p>
          <a:p>
            <a:r>
              <a:rPr lang="en-GB" baseline="0" dirty="0"/>
              <a:t>The Cenotaph was designed by Edward Lutyens and he chose a design that deliberately did not include Christian symbols because he wanted not to exclude all those soldiers from other faiths who had fought across the world for Britain.</a:t>
            </a:r>
            <a:endParaRPr lang="en-GB" dirty="0"/>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r>
              <a:rPr lang="en-GB" dirty="0"/>
              <a:t>Image: </a:t>
            </a:r>
          </a:p>
          <a:p>
            <a:r>
              <a:rPr lang="en-GB" dirty="0"/>
              <a:t>© IWM Q 14959 </a:t>
            </a:r>
            <a:r>
              <a:rPr lang="en-GB" dirty="0">
                <a:hlinkClick r:id="rId3"/>
              </a:rPr>
              <a:t>https://www.iwm.org.uk/collections/item/object/205194976</a:t>
            </a:r>
            <a:endParaRPr lang="en-GB" dirty="0"/>
          </a:p>
          <a:p>
            <a:endParaRPr lang="en-US" dirty="0">
              <a:cs typeface="Calibri"/>
            </a:endParaRPr>
          </a:p>
        </p:txBody>
      </p:sp>
      <p:sp>
        <p:nvSpPr>
          <p:cNvPr id="4" name="Slide Number Placeholder 3"/>
          <p:cNvSpPr>
            <a:spLocks noGrp="1"/>
          </p:cNvSpPr>
          <p:nvPr>
            <p:ph type="sldNum" sz="quarter" idx="5"/>
          </p:nvPr>
        </p:nvSpPr>
        <p:spPr/>
        <p:txBody>
          <a:bodyPr/>
          <a:lstStyle/>
          <a:p>
            <a:fld id="{507A2E51-8E00-4652-8B82-D2B908732133}" type="slidenum">
              <a:rPr lang="en-GB" smtClean="0"/>
              <a:t>7</a:t>
            </a:fld>
            <a:endParaRPr lang="en-GB"/>
          </a:p>
        </p:txBody>
      </p:sp>
    </p:spTree>
    <p:extLst>
      <p:ext uri="{BB962C8B-B14F-4D97-AF65-F5344CB8AC3E}">
        <p14:creationId xmlns:p14="http://schemas.microsoft.com/office/powerpoint/2010/main" val="322175233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David</a:t>
            </a:r>
            <a:r>
              <a:rPr lang="en-GB" baseline="0" dirty="0"/>
              <a:t> Railton wanted </a:t>
            </a:r>
            <a:r>
              <a:rPr lang="en-GB" dirty="0"/>
              <a:t>an 'unknown</a:t>
            </a:r>
            <a:r>
              <a:rPr lang="en-GB" baseline="0" dirty="0"/>
              <a:t> comrade</a:t>
            </a:r>
            <a:r>
              <a:rPr lang="en-GB" dirty="0"/>
              <a:t>',</a:t>
            </a:r>
            <a:r>
              <a:rPr lang="en-GB" baseline="0" dirty="0"/>
              <a:t> as he described him, to be buried in Westminster Abbey where the nation remembers those who have served the country. Railton thought the word ‘comrade’ was ‘homely and friendly’ (Railton, </a:t>
            </a:r>
            <a:r>
              <a:rPr lang="en-GB" i="1" baseline="0" dirty="0"/>
              <a:t>Our Empire</a:t>
            </a:r>
            <a:r>
              <a:rPr lang="en-GB" baseline="0" dirty="0"/>
              <a:t>, 1931) and that it would remind survivors of their fellow soldiers. He did not want any glorification, just a burial service such as he had led many times during the war.</a:t>
            </a:r>
          </a:p>
          <a:p>
            <a:endParaRPr lang="en-GB" baseline="0" dirty="0"/>
          </a:p>
          <a:p>
            <a:r>
              <a:rPr lang="en-GB" baseline="0" dirty="0"/>
              <a:t>This image shows a view from the </a:t>
            </a:r>
            <a:r>
              <a:rPr lang="en-GB" baseline="0" dirty="0" err="1"/>
              <a:t>Cosmati</a:t>
            </a:r>
            <a:r>
              <a:rPr lang="en-GB" baseline="0" dirty="0"/>
              <a:t> Pavement where coronation ceremonies take place to the Great West Door and the site of the Grave of the Unknown Warrior.</a:t>
            </a:r>
          </a:p>
          <a:p>
            <a:endParaRPr lang="en-GB" baseline="0" dirty="0"/>
          </a:p>
          <a:p>
            <a:r>
              <a:rPr lang="en-GB" baseline="0" dirty="0"/>
              <a:t>Image: </a:t>
            </a:r>
          </a:p>
          <a:p>
            <a:r>
              <a:rPr lang="en-GB" baseline="0" dirty="0"/>
              <a:t>©2024 Dean and Chapter of Westminster </a:t>
            </a:r>
            <a:endParaRPr lang="en-GB" dirty="0"/>
          </a:p>
        </p:txBody>
      </p:sp>
      <p:sp>
        <p:nvSpPr>
          <p:cNvPr id="4" name="Slide Number Placeholder 3"/>
          <p:cNvSpPr>
            <a:spLocks noGrp="1"/>
          </p:cNvSpPr>
          <p:nvPr>
            <p:ph type="sldNum" sz="quarter" idx="5"/>
          </p:nvPr>
        </p:nvSpPr>
        <p:spPr/>
        <p:txBody>
          <a:bodyPr/>
          <a:lstStyle/>
          <a:p>
            <a:fld id="{507A2E51-8E00-4652-8B82-D2B908732133}" type="slidenum">
              <a:rPr lang="en-GB" smtClean="0"/>
              <a:t>8</a:t>
            </a:fld>
            <a:endParaRPr lang="en-GB"/>
          </a:p>
        </p:txBody>
      </p:sp>
    </p:spTree>
    <p:extLst>
      <p:ext uri="{BB962C8B-B14F-4D97-AF65-F5344CB8AC3E}">
        <p14:creationId xmlns:p14="http://schemas.microsoft.com/office/powerpoint/2010/main" val="5943044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Teacher: The Dean of Westminster Abbey </a:t>
            </a:r>
            <a:r>
              <a:rPr lang="en-GB" baseline="0" dirty="0"/>
              <a:t>had already decided that the only suitable way to remember the war in the Abbey ‘would be to have a burial’ (Dean Ryle to David </a:t>
            </a:r>
            <a:r>
              <a:rPr lang="en-GB" baseline="0" dirty="0" err="1"/>
              <a:t>Railton</a:t>
            </a:r>
            <a:r>
              <a:rPr lang="en-GB" baseline="0" dirty="0"/>
              <a:t>, 15 November 1920). He wanted something that everyone could relate to. Now he moved quickly, writing to the Prime Minister and the King. Both recognised the value of this simple idea.</a:t>
            </a:r>
          </a:p>
          <a:p>
            <a:endParaRPr lang="en-GB" baseline="0" dirty="0"/>
          </a:p>
          <a:p>
            <a:r>
              <a:rPr lang="en-GB" baseline="0" dirty="0"/>
              <a:t>Images: </a:t>
            </a:r>
          </a:p>
          <a:p>
            <a:r>
              <a:rPr lang="en-GB" baseline="0" dirty="0"/>
              <a:t>David Lloyd George – Public domain via Wikimedia Commons</a:t>
            </a:r>
          </a:p>
          <a:p>
            <a:r>
              <a:rPr lang="en-GB" baseline="0" dirty="0"/>
              <a:t>King George V – Public domain via Wikimedia Commons</a:t>
            </a:r>
          </a:p>
          <a:p>
            <a:endParaRPr lang="en-US" dirty="0">
              <a:cs typeface="Calibri"/>
            </a:endParaRPr>
          </a:p>
        </p:txBody>
      </p:sp>
      <p:sp>
        <p:nvSpPr>
          <p:cNvPr id="4" name="Slide Number Placeholder 3"/>
          <p:cNvSpPr>
            <a:spLocks noGrp="1"/>
          </p:cNvSpPr>
          <p:nvPr>
            <p:ph type="sldNum" sz="quarter" idx="5"/>
          </p:nvPr>
        </p:nvSpPr>
        <p:spPr/>
        <p:txBody>
          <a:bodyPr/>
          <a:lstStyle/>
          <a:p>
            <a:fld id="{507A2E51-8E00-4652-8B82-D2B908732133}" type="slidenum">
              <a:rPr lang="en-GB" smtClean="0"/>
              <a:t>9</a:t>
            </a:fld>
            <a:endParaRPr lang="en-GB"/>
          </a:p>
        </p:txBody>
      </p:sp>
    </p:spTree>
    <p:extLst>
      <p:ext uri="{BB962C8B-B14F-4D97-AF65-F5344CB8AC3E}">
        <p14:creationId xmlns:p14="http://schemas.microsoft.com/office/powerpoint/2010/main" val="38011641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dirty="0"/>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Sub title goes here</a:t>
            </a:r>
          </a:p>
          <a:p>
            <a:r>
              <a:rPr lang="en-US" dirty="0"/>
              <a:t>Date </a:t>
            </a:r>
          </a:p>
        </p:txBody>
      </p:sp>
      <p:sp>
        <p:nvSpPr>
          <p:cNvPr id="5" name="Footer Placeholder 4"/>
          <p:cNvSpPr>
            <a:spLocks noGrp="1"/>
          </p:cNvSpPr>
          <p:nvPr>
            <p:ph type="ftr" sz="quarter" idx="11"/>
          </p:nvPr>
        </p:nvSpPr>
        <p:spPr/>
        <p:txBody>
          <a:bodyPr/>
          <a:lstStyle/>
          <a:p>
            <a:r>
              <a:rPr lang="en-GB" dirty="0"/>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dirty="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dirty="0"/>
              <a:t>Click to add subheading</a:t>
            </a:r>
            <a:endParaRPr lang="en-GB" dirty="0"/>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dirty="0"/>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dirty="0"/>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dirty="0"/>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dirty="0"/>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dirty="0"/>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dirty="0"/>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dirty="0"/>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dirty="0"/>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dirty="0"/>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dirty="0"/>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dirty="0"/>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dirty="0"/>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dirty="0"/>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dirty="0"/>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dirty="0"/>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dirty="0"/>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dirty="0"/>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dirty="0"/>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dirty="0"/>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dirty="0"/>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dirty="0"/>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dirty="0"/>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dirty="0"/>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dirty="0"/>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dirty="0"/>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dirty="0"/>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dirty="0"/>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dirty="0"/>
              <a:t>Thank you.</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dirty="0"/>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dirty="0"/>
              <a:t>Facebook</a:t>
            </a:r>
          </a:p>
          <a:p>
            <a:pPr lvl="0"/>
            <a:r>
              <a:rPr lang="en-US" dirty="0"/>
              <a:t>Twitter</a:t>
            </a:r>
          </a:p>
          <a:p>
            <a:pPr lvl="0"/>
            <a:r>
              <a:rPr lang="en-US" dirty="0"/>
              <a:t>Insta</a:t>
            </a:r>
          </a:p>
          <a:p>
            <a:pPr lvl="0"/>
            <a:r>
              <a:rPr lang="en-US" dirty="0"/>
              <a:t>YouTube</a:t>
            </a:r>
          </a:p>
          <a:p>
            <a:pPr lvl="0"/>
            <a:r>
              <a:rPr lang="en-US" dirty="0"/>
              <a:t>Tumbler</a:t>
            </a:r>
          </a:p>
          <a:p>
            <a:pPr lvl="0"/>
            <a:r>
              <a:rPr lang="en-US" dirty="0"/>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screen">
              <a:extLst>
                <a:ext uri="{28A0092B-C50C-407E-A947-70E740481C1C}">
                  <a14:useLocalDpi xmlns:a14="http://schemas.microsoft.com/office/drawing/2010/main"/>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screen">
              <a:extLst>
                <a:ext uri="{28A0092B-C50C-407E-A947-70E740481C1C}">
                  <a14:useLocalDpi xmlns:a14="http://schemas.microsoft.com/office/drawing/2010/main"/>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screen">
              <a:extLst>
                <a:ext uri="{28A0092B-C50C-407E-A947-70E740481C1C}">
                  <a14:useLocalDpi xmlns:a14="http://schemas.microsoft.com/office/drawing/2010/main"/>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screen">
              <a:extLst>
                <a:ext uri="{28A0092B-C50C-407E-A947-70E740481C1C}">
                  <a14:useLocalDpi xmlns:a14="http://schemas.microsoft.com/office/drawing/2010/main"/>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dirty="0"/>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dirty="0"/>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C764DE79-268F-4C1A-8933-263129D2AF90}" type="datetimeFigureOut">
              <a:rPr lang="en-US" dirty="0"/>
              <a:t>10/4/2024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F63A3B-78C7-47BE-AE5E-E10140E04643}" type="slidenum">
              <a:rPr lang="en-US" dirty="0"/>
              <a:t>‹#›</a:t>
            </a:fld>
            <a:endParaRPr lang="en-US"/>
          </a:p>
        </p:txBody>
      </p:sp>
    </p:spTree>
    <p:extLst>
      <p:ext uri="{BB962C8B-B14F-4D97-AF65-F5344CB8AC3E}">
        <p14:creationId xmlns:p14="http://schemas.microsoft.com/office/powerpoint/2010/main" val="31170697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dirty="0"/>
              <a:t>Main divider heading.</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dirty="0"/>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11"/>
          </p:nvPr>
        </p:nvSpPr>
        <p:spPr/>
        <p:txBody>
          <a:bodyPr/>
          <a:lstStyle/>
          <a:p>
            <a:r>
              <a:rPr lang="en-GB"/>
              <a:t>©2019 Dean and Chapter of Westminster</a:t>
            </a:r>
            <a:endParaRPr lang="en-GB" dirty="0"/>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dirty="0"/>
          </a:p>
        </p:txBody>
      </p:sp>
      <p:sp>
        <p:nvSpPr>
          <p:cNvPr id="2" name="Title 1"/>
          <p:cNvSpPr>
            <a:spLocks noGrp="1"/>
          </p:cNvSpPr>
          <p:nvPr>
            <p:ph type="title"/>
          </p:nvPr>
        </p:nvSpPr>
        <p:spPr/>
        <p:txBody>
          <a:bodyPr/>
          <a:lstStyle>
            <a:lvl1pPr>
              <a:lnSpc>
                <a:spcPct val="100000"/>
              </a:lnSpc>
              <a:defRPr/>
            </a:lvl1pPr>
          </a:lstStyle>
          <a:p>
            <a:r>
              <a:rPr lang="en-US" dirty="0"/>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dirty="0"/>
          </a:p>
        </p:txBody>
      </p:sp>
      <p:sp>
        <p:nvSpPr>
          <p:cNvPr id="5" name="Footer Placeholder 4"/>
          <p:cNvSpPr>
            <a:spLocks noGrp="1"/>
          </p:cNvSpPr>
          <p:nvPr>
            <p:ph type="ftr" sz="quarter" idx="11"/>
          </p:nvPr>
        </p:nvSpPr>
        <p:spPr/>
        <p:txBody>
          <a:bodyPr/>
          <a:lstStyle/>
          <a:p>
            <a:r>
              <a:rPr lang="en-GB"/>
              <a:t>©2019 Dean and Chapter of Westminster</a:t>
            </a:r>
            <a:endParaRPr lang="en-GB" dirty="0"/>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dirty="0"/>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dirty="0"/>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endParaRPr lang="en-GB" dirty="0"/>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dirty="0"/>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screen">
            <a:extLst>
              <a:ext uri="{28A0092B-C50C-407E-A947-70E740481C1C}">
                <a14:useLocalDpi xmlns:a14="http://schemas.microsoft.com/office/drawing/2010/main"/>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dirty="0">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77"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5.xml"/><Relationship Id="rId1" Type="http://schemas.openxmlformats.org/officeDocument/2006/relationships/video" Target="https://www.youtube.com/embed/FFav8-49XNo?feature=oembed" TargetMode="External"/><Relationship Id="rId4" Type="http://schemas.openxmlformats.org/officeDocument/2006/relationships/image" Target="../media/image26.jpeg"/></Relationships>
</file>

<file path=ppt/slides/_rels/slide17.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image" Target="../media/image28.jpeg"/></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9.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 Id="rId4" Type="http://schemas.openxmlformats.org/officeDocument/2006/relationships/image" Target="../media/image12.jpeg"/></Relationships>
</file>

<file path=ppt/slides/_rels/slide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9.xml"/><Relationship Id="rId1" Type="http://schemas.openxmlformats.org/officeDocument/2006/relationships/slideLayout" Target="../slideLayouts/slideLayout15.xml"/><Relationship Id="rId4" Type="http://schemas.openxmlformats.org/officeDocument/2006/relationships/image" Target="../media/image19.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dirty="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dirty="0">
                <a:solidFill>
                  <a:schemeClr val="bg1"/>
                </a:solidFill>
              </a:rPr>
              <a:t>©2024 Dean and Chapter of Westminster</a:t>
            </a:r>
          </a:p>
        </p:txBody>
      </p:sp>
      <p:sp>
        <p:nvSpPr>
          <p:cNvPr id="9" name="TextBox 8"/>
          <p:cNvSpPr txBox="1"/>
          <p:nvPr/>
        </p:nvSpPr>
        <p:spPr>
          <a:xfrm>
            <a:off x="252740" y="1136073"/>
            <a:ext cx="6887095" cy="954107"/>
          </a:xfrm>
          <a:prstGeom prst="rect">
            <a:avLst/>
          </a:prstGeom>
          <a:solidFill>
            <a:schemeClr val="tx2"/>
          </a:solidFill>
        </p:spPr>
        <p:txBody>
          <a:bodyPr wrap="square" rtlCol="0">
            <a:spAutoFit/>
          </a:bodyPr>
          <a:lstStyle/>
          <a:p>
            <a:r>
              <a:rPr lang="en-US" sz="2800" b="1" dirty="0">
                <a:solidFill>
                  <a:schemeClr val="bg1"/>
                </a:solidFill>
                <a:latin typeface="+mj-lt"/>
              </a:rPr>
              <a:t>Grave of the Unknown Warrior assembly for secondary</a:t>
            </a:r>
            <a:endParaRPr lang="en-GB" sz="2800" b="1" dirty="0">
              <a:solidFill>
                <a:schemeClr val="bg1"/>
              </a:solidFill>
              <a:latin typeface="+mj-lt"/>
            </a:endParaRP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2">
            <a:extLst>
              <a:ext uri="{FF2B5EF4-FFF2-40B4-BE49-F238E27FC236}">
                <a16:creationId xmlns:a16="http://schemas.microsoft.com/office/drawing/2014/main" id="{4FBD3108-0B83-4FA8-A57B-D0C63EE78D62}"/>
              </a:ext>
            </a:extLst>
          </p:cNvPr>
          <p:cNvSpPr txBox="1">
            <a:spLocks/>
          </p:cNvSpPr>
          <p:nvPr/>
        </p:nvSpPr>
        <p:spPr>
          <a:xfrm>
            <a:off x="414338" y="1165412"/>
            <a:ext cx="8329611" cy="1142254"/>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sz="2200" b="0" dirty="0">
                <a:latin typeface="Arial" panose="020B0604020202020204" pitchFamily="34" charset="0"/>
                <a:cs typeface="Arial" panose="020B0604020202020204" pitchFamily="34" charset="0"/>
              </a:rPr>
              <a:t>Four unidentified bodies from graves near different battlefields were covered with flags. At midnight one was chosen to represent all those with no known grave.</a:t>
            </a:r>
          </a:p>
        </p:txBody>
      </p:sp>
      <p:pic>
        <p:nvPicPr>
          <p:cNvPr id="5" name="Picture 2" descr="https://media.iwm.org.uk/ciim5/35/915/large_000000.jpg?_ga=2.249743109.2087366196.1594890225-1815565838.1594890225">
            <a:extLst>
              <a:ext uri="{FF2B5EF4-FFF2-40B4-BE49-F238E27FC236}">
                <a16:creationId xmlns:a16="http://schemas.microsoft.com/office/drawing/2014/main" id="{46F99C20-861A-443E-AECE-CF71C3DFFED3}"/>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926263" y="2516903"/>
            <a:ext cx="5291474" cy="38495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89903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2">
            <a:extLst>
              <a:ext uri="{FF2B5EF4-FFF2-40B4-BE49-F238E27FC236}">
                <a16:creationId xmlns:a16="http://schemas.microsoft.com/office/drawing/2014/main" id="{0D56047F-59C1-490E-9D08-E10DE9C79816}"/>
              </a:ext>
            </a:extLst>
          </p:cNvPr>
          <p:cNvSpPr txBox="1">
            <a:spLocks/>
          </p:cNvSpPr>
          <p:nvPr/>
        </p:nvSpPr>
        <p:spPr>
          <a:xfrm>
            <a:off x="545890" y="1212867"/>
            <a:ext cx="7772400" cy="1049504"/>
          </a:xfrm>
          <a:prstGeom prst="rect">
            <a:avLst/>
          </a:prstGeom>
        </p:spPr>
        <p:txBody>
          <a:bodyPr vert="horz" lIns="0" tIns="0" rIns="0" bIns="0" rtlCol="0" anchor="b">
            <a:normAutofit fontScale="97500"/>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sz="2200" b="0" dirty="0">
                <a:latin typeface="Arial"/>
                <a:cs typeface="Arial"/>
              </a:rPr>
              <a:t>In a coffin of English oak, the body was brought home by sea and train. All along the route people strained to catch a glimpse of this man who might be their loved one.</a:t>
            </a:r>
          </a:p>
        </p:txBody>
      </p:sp>
      <p:pic>
        <p:nvPicPr>
          <p:cNvPr id="1026" name="Picture 2" descr="https://media.iwm.org.uk/ciim5/8/205/large_000000.jpg?_ga=2.264624203.597085671.1595499601-1815565838.1594890225">
            <a:extLst>
              <a:ext uri="{FF2B5EF4-FFF2-40B4-BE49-F238E27FC236}">
                <a16:creationId xmlns:a16="http://schemas.microsoft.com/office/drawing/2014/main" id="{AE80453F-889F-4F70-8531-B2C95C93E75C}"/>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1147482" y="2418661"/>
            <a:ext cx="6665935" cy="38829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466284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79AC6742-E2BB-4F75-AA5F-A249B87C4D84}"/>
              </a:ext>
            </a:extLst>
          </p:cNvPr>
          <p:cNvSpPr txBox="1"/>
          <p:nvPr/>
        </p:nvSpPr>
        <p:spPr>
          <a:xfrm>
            <a:off x="263646" y="959783"/>
            <a:ext cx="8270985" cy="769441"/>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On November 11</a:t>
            </a:r>
            <a:r>
              <a:rPr lang="en-GB" sz="2200" baseline="30000" dirty="0">
                <a:latin typeface="Arial" panose="020B0604020202020204" pitchFamily="34" charset="0"/>
                <a:cs typeface="Arial" panose="020B0604020202020204" pitchFamily="34" charset="0"/>
              </a:rPr>
              <a:t>th</a:t>
            </a:r>
            <a:r>
              <a:rPr lang="en-GB" sz="2200" dirty="0">
                <a:latin typeface="Arial" panose="020B0604020202020204" pitchFamily="34" charset="0"/>
                <a:cs typeface="Arial" panose="020B0604020202020204" pitchFamily="34" charset="0"/>
              </a:rPr>
              <a:t> 1920 he was buried among kings and queens in Westminster Abbey.</a:t>
            </a:r>
          </a:p>
        </p:txBody>
      </p:sp>
      <p:pic>
        <p:nvPicPr>
          <p:cNvPr id="5" name="Picture 4">
            <a:extLst>
              <a:ext uri="{FF2B5EF4-FFF2-40B4-BE49-F238E27FC236}">
                <a16:creationId xmlns:a16="http://schemas.microsoft.com/office/drawing/2014/main" id="{BA8A9424-DD3F-4FE9-9B87-6793E156D02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56870" y="1876603"/>
            <a:ext cx="6971384" cy="4763779"/>
          </a:xfrm>
          <a:prstGeom prst="rect">
            <a:avLst/>
          </a:prstGeom>
        </p:spPr>
      </p:pic>
    </p:spTree>
    <p:extLst>
      <p:ext uri="{BB962C8B-B14F-4D97-AF65-F5344CB8AC3E}">
        <p14:creationId xmlns:p14="http://schemas.microsoft.com/office/powerpoint/2010/main" val="218525566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49359" y="66584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5" name="Picture 4">
            <a:extLst>
              <a:ext uri="{FF2B5EF4-FFF2-40B4-BE49-F238E27FC236}">
                <a16:creationId xmlns:a16="http://schemas.microsoft.com/office/drawing/2014/main" id="{11E753F3-32D4-4212-BBC0-908DD6903F3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24642" y="999989"/>
            <a:ext cx="6319157" cy="5213305"/>
          </a:xfrm>
          <a:prstGeom prst="rect">
            <a:avLst/>
          </a:prstGeom>
        </p:spPr>
      </p:pic>
      <p:sp>
        <p:nvSpPr>
          <p:cNvPr id="7" name="Title 2">
            <a:extLst>
              <a:ext uri="{FF2B5EF4-FFF2-40B4-BE49-F238E27FC236}">
                <a16:creationId xmlns:a16="http://schemas.microsoft.com/office/drawing/2014/main" id="{EC2AEFCE-80C7-4540-A515-A941737C06ED}"/>
              </a:ext>
            </a:extLst>
          </p:cNvPr>
          <p:cNvSpPr txBox="1">
            <a:spLocks/>
          </p:cNvSpPr>
          <p:nvPr/>
        </p:nvSpPr>
        <p:spPr>
          <a:xfrm>
            <a:off x="1726665" y="6213294"/>
            <a:ext cx="7772400" cy="407688"/>
          </a:xfrm>
          <a:prstGeom prst="rect">
            <a:avLst/>
          </a:prstGeom>
        </p:spPr>
        <p:txBody>
          <a:bodyPr vert="horz" lIns="0" tIns="0" rIns="0" bIns="0" rtlCol="0" anchor="b">
            <a:normAutofit fontScale="97500"/>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sz="2200" b="0" dirty="0">
                <a:latin typeface="Arial" panose="020B0604020202020204" pitchFamily="34" charset="0"/>
                <a:cs typeface="Arial" panose="020B0604020202020204" pitchFamily="34" charset="0"/>
              </a:rPr>
              <a:t>A hand-written message from King George V</a:t>
            </a:r>
          </a:p>
        </p:txBody>
      </p:sp>
    </p:spTree>
    <p:extLst>
      <p:ext uri="{BB962C8B-B14F-4D97-AF65-F5344CB8AC3E}">
        <p14:creationId xmlns:p14="http://schemas.microsoft.com/office/powerpoint/2010/main" val="16964522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7" name="Title 1">
            <a:extLst>
              <a:ext uri="{FF2B5EF4-FFF2-40B4-BE49-F238E27FC236}">
                <a16:creationId xmlns:a16="http://schemas.microsoft.com/office/drawing/2014/main" id="{B314544A-AA63-45C7-9F27-B826EDD4DCB5}"/>
              </a:ext>
            </a:extLst>
          </p:cNvPr>
          <p:cNvSpPr txBox="1">
            <a:spLocks/>
          </p:cNvSpPr>
          <p:nvPr/>
        </p:nvSpPr>
        <p:spPr>
          <a:xfrm>
            <a:off x="597194" y="1020577"/>
            <a:ext cx="8139248" cy="474597"/>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r>
              <a:rPr lang="en-GB" dirty="0"/>
              <a:t>Private Sorrow</a:t>
            </a:r>
          </a:p>
        </p:txBody>
      </p:sp>
      <p:pic>
        <p:nvPicPr>
          <p:cNvPr id="11" name="Picture 10">
            <a:extLst>
              <a:ext uri="{FF2B5EF4-FFF2-40B4-BE49-F238E27FC236}">
                <a16:creationId xmlns:a16="http://schemas.microsoft.com/office/drawing/2014/main" id="{BC16692D-C2A5-4ED0-9BB7-F744524076C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16118" y="2288123"/>
            <a:ext cx="5770109" cy="4250647"/>
          </a:xfrm>
          <a:prstGeom prst="rect">
            <a:avLst/>
          </a:prstGeom>
        </p:spPr>
      </p:pic>
      <p:sp>
        <p:nvSpPr>
          <p:cNvPr id="12" name="TextBox 11">
            <a:extLst>
              <a:ext uri="{FF2B5EF4-FFF2-40B4-BE49-F238E27FC236}">
                <a16:creationId xmlns:a16="http://schemas.microsoft.com/office/drawing/2014/main" id="{DCA541E9-2A2D-4AD3-B305-A4363EFB4320}"/>
              </a:ext>
            </a:extLst>
          </p:cNvPr>
          <p:cNvSpPr txBox="1"/>
          <p:nvPr/>
        </p:nvSpPr>
        <p:spPr>
          <a:xfrm>
            <a:off x="597194" y="1703347"/>
            <a:ext cx="7821387" cy="1046440"/>
          </a:xfrm>
          <a:prstGeom prst="rect">
            <a:avLst/>
          </a:prstGeom>
          <a:noFill/>
        </p:spPr>
        <p:txBody>
          <a:bodyPr wrap="square" lIns="91440" tIns="45720" rIns="91440" bIns="45720" rtlCol="0" anchor="t">
            <a:spAutoFit/>
          </a:bodyPr>
          <a:lstStyle/>
          <a:p>
            <a:r>
              <a:rPr lang="en-GB" sz="2200" dirty="0">
                <a:latin typeface="Arial"/>
                <a:cs typeface="Arial"/>
              </a:rPr>
              <a:t>More than a million people walked past the grave that month...</a:t>
            </a:r>
          </a:p>
          <a:p>
            <a:endParaRPr lang="en-GB" dirty="0"/>
          </a:p>
        </p:txBody>
      </p:sp>
      <p:sp>
        <p:nvSpPr>
          <p:cNvPr id="13" name="TextBox 12">
            <a:extLst>
              <a:ext uri="{FF2B5EF4-FFF2-40B4-BE49-F238E27FC236}">
                <a16:creationId xmlns:a16="http://schemas.microsoft.com/office/drawing/2014/main" id="{004A15F4-9926-4CBA-8C90-F18387B61AE4}"/>
              </a:ext>
            </a:extLst>
          </p:cNvPr>
          <p:cNvSpPr txBox="1"/>
          <p:nvPr/>
        </p:nvSpPr>
        <p:spPr>
          <a:xfrm>
            <a:off x="597194" y="2676915"/>
            <a:ext cx="2014987" cy="2462213"/>
          </a:xfrm>
          <a:prstGeom prst="rect">
            <a:avLst/>
          </a:prstGeom>
          <a:noFill/>
        </p:spPr>
        <p:txBody>
          <a:bodyPr wrap="square" lIns="91440" tIns="45720" rIns="91440" bIns="45720" rtlCol="0" anchor="t">
            <a:spAutoFit/>
          </a:bodyPr>
          <a:lstStyle/>
          <a:p>
            <a:r>
              <a:rPr lang="en-GB" sz="2200" dirty="0">
                <a:latin typeface="Arial"/>
                <a:cs typeface="Arial"/>
              </a:rPr>
              <a:t>Perhaps they wondered if this could be the grave of their friend, their brother, their son. </a:t>
            </a:r>
          </a:p>
        </p:txBody>
      </p:sp>
    </p:spTree>
    <p:extLst>
      <p:ext uri="{BB962C8B-B14F-4D97-AF65-F5344CB8AC3E}">
        <p14:creationId xmlns:p14="http://schemas.microsoft.com/office/powerpoint/2010/main" val="3251612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9111E3FA-A72E-4640-8770-CE4BB941F959}"/>
              </a:ext>
            </a:extLst>
          </p:cNvPr>
          <p:cNvSpPr>
            <a:spLocks noGrp="1"/>
          </p:cNvSpPr>
          <p:nvPr>
            <p:ph type="title"/>
          </p:nvPr>
        </p:nvSpPr>
        <p:spPr>
          <a:xfrm>
            <a:off x="362752" y="974884"/>
            <a:ext cx="8139248" cy="507264"/>
          </a:xfrm>
        </p:spPr>
        <p:txBody>
          <a:bodyPr/>
          <a:lstStyle/>
          <a:p>
            <a:r>
              <a:rPr lang="en-GB" dirty="0"/>
              <a:t>National Meaning</a:t>
            </a:r>
          </a:p>
        </p:txBody>
      </p:sp>
      <p:pic>
        <p:nvPicPr>
          <p:cNvPr id="9" name="Picture 8">
            <a:extLst>
              <a:ext uri="{FF2B5EF4-FFF2-40B4-BE49-F238E27FC236}">
                <a16:creationId xmlns:a16="http://schemas.microsoft.com/office/drawing/2014/main" id="{1303F90B-FE3B-4616-BCE2-A1E120A987D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10835" y="1644628"/>
            <a:ext cx="4922330" cy="5100860"/>
          </a:xfrm>
          <a:prstGeom prst="rect">
            <a:avLst/>
          </a:prstGeom>
        </p:spPr>
      </p:pic>
    </p:spTree>
    <p:extLst>
      <p:ext uri="{BB962C8B-B14F-4D97-AF65-F5344CB8AC3E}">
        <p14:creationId xmlns:p14="http://schemas.microsoft.com/office/powerpoint/2010/main" val="8004776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線上媒體 7" title="The Unknown Warrior: a four-minute film">
            <a:hlinkClick r:id="" action="ppaction://media"/>
            <a:extLst>
              <a:ext uri="{FF2B5EF4-FFF2-40B4-BE49-F238E27FC236}">
                <a16:creationId xmlns:a16="http://schemas.microsoft.com/office/drawing/2014/main" id="{9FB851AB-E788-14F8-E81B-AC9B7D6438CC}"/>
              </a:ext>
            </a:extLst>
          </p:cNvPr>
          <p:cNvPicPr>
            <a:picLocks noGrp="1" noRot="1" noChangeAspect="1"/>
          </p:cNvPicPr>
          <p:nvPr>
            <p:ph idx="1"/>
            <a:videoFile r:link="rId1"/>
          </p:nvPr>
        </p:nvPicPr>
        <p:blipFill>
          <a:blip r:embed="rId4"/>
          <a:stretch>
            <a:fillRect/>
          </a:stretch>
        </p:blipFill>
        <p:spPr>
          <a:xfrm>
            <a:off x="881887" y="1093354"/>
            <a:ext cx="7375584" cy="5513716"/>
          </a:xfrm>
        </p:spPr>
      </p:pic>
      <p:sp>
        <p:nvSpPr>
          <p:cNvPr id="7" name="Text Placeholder 5">
            <a:extLst>
              <a:ext uri="{FF2B5EF4-FFF2-40B4-BE49-F238E27FC236}">
                <a16:creationId xmlns:a16="http://schemas.microsoft.com/office/drawing/2014/main" id="{1F7085E5-8D2F-3597-D6EC-7A5A8007599D}"/>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Tree>
    <p:extLst>
      <p:ext uri="{BB962C8B-B14F-4D97-AF65-F5344CB8AC3E}">
        <p14:creationId xmlns:p14="http://schemas.microsoft.com/office/powerpoint/2010/main" val="13973180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2">
            <a:extLst>
              <a:ext uri="{FF2B5EF4-FFF2-40B4-BE49-F238E27FC236}">
                <a16:creationId xmlns:a16="http://schemas.microsoft.com/office/drawing/2014/main" id="{441E57F8-166A-4AC3-9C77-CA53F6CBFD0C}"/>
              </a:ext>
            </a:extLst>
          </p:cNvPr>
          <p:cNvSpPr txBox="1">
            <a:spLocks/>
          </p:cNvSpPr>
          <p:nvPr/>
        </p:nvSpPr>
        <p:spPr>
          <a:xfrm>
            <a:off x="555171" y="812404"/>
            <a:ext cx="7772400" cy="486545"/>
          </a:xfrm>
          <a:prstGeom prst="rect">
            <a:avLst/>
          </a:prstGeom>
        </p:spPr>
        <p:txBody>
          <a:bodyPr vert="horz" lIns="0" tIns="0" rIns="0" bIns="0" rtlCol="0" anchor="b">
            <a:noAutofit/>
          </a:bodyPr>
          <a:lst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a:lstStyle>
          <a:p>
            <a:pPr algn="ctr"/>
            <a:r>
              <a:rPr lang="en-GB" sz="2200" b="0" dirty="0">
                <a:latin typeface="Arial"/>
                <a:cs typeface="Arial"/>
              </a:rPr>
              <a:t>He is ours, unknown and yet well known.</a:t>
            </a:r>
          </a:p>
        </p:txBody>
      </p:sp>
      <p:pic>
        <p:nvPicPr>
          <p:cNvPr id="5" name="Picture 4">
            <a:extLst>
              <a:ext uri="{FF2B5EF4-FFF2-40B4-BE49-F238E27FC236}">
                <a16:creationId xmlns:a16="http://schemas.microsoft.com/office/drawing/2014/main" id="{77B8F6F8-1AAD-4C54-A7E7-AB34BCB2CC5F}"/>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783771" y="1604612"/>
            <a:ext cx="7576458" cy="5044658"/>
          </a:xfrm>
          <a:prstGeom prst="rect">
            <a:avLst/>
          </a:prstGeom>
        </p:spPr>
      </p:pic>
      <p:pic>
        <p:nvPicPr>
          <p:cNvPr id="7" name="Picture 6">
            <a:extLst>
              <a:ext uri="{FF2B5EF4-FFF2-40B4-BE49-F238E27FC236}">
                <a16:creationId xmlns:a16="http://schemas.microsoft.com/office/drawing/2014/main" id="{D06AFCEA-AEF6-4666-8DFE-B36FCAE968B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83771" y="4076758"/>
            <a:ext cx="3657600" cy="2572512"/>
          </a:xfrm>
          <a:prstGeom prst="rect">
            <a:avLst/>
          </a:prstGeom>
        </p:spPr>
      </p:pic>
    </p:spTree>
    <p:extLst>
      <p:ext uri="{BB962C8B-B14F-4D97-AF65-F5344CB8AC3E}">
        <p14:creationId xmlns:p14="http://schemas.microsoft.com/office/powerpoint/2010/main" val="377419009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7" name="Title 3">
            <a:extLst>
              <a:ext uri="{FF2B5EF4-FFF2-40B4-BE49-F238E27FC236}">
                <a16:creationId xmlns:a16="http://schemas.microsoft.com/office/drawing/2014/main" id="{47674CF9-48D8-4DDA-A28C-05385DA3C67E}"/>
              </a:ext>
            </a:extLst>
          </p:cNvPr>
          <p:cNvSpPr txBox="1">
            <a:spLocks/>
          </p:cNvSpPr>
          <p:nvPr/>
        </p:nvSpPr>
        <p:spPr>
          <a:xfrm>
            <a:off x="541785" y="811070"/>
            <a:ext cx="7772400" cy="375493"/>
          </a:xfrm>
          <a:prstGeom prst="rect">
            <a:avLst/>
          </a:prstGeom>
        </p:spPr>
        <p:txBody>
          <a:bodyPr vert="horz" lIns="91440" tIns="45720" rIns="91440" bIns="45720" rtlCol="0" anchor="t">
            <a:noAutofit/>
          </a:bodyPr>
          <a:lstStyle>
            <a:lvl1pPr algn="l" defTabSz="914400" rtl="0" eaLnBrk="1" latinLnBrk="0" hangingPunct="1">
              <a:lnSpc>
                <a:spcPct val="100000"/>
              </a:lnSpc>
              <a:spcBef>
                <a:spcPct val="0"/>
              </a:spcBef>
              <a:buNone/>
              <a:defRPr sz="2800" kern="1200">
                <a:solidFill>
                  <a:schemeClr val="tx1"/>
                </a:solidFill>
                <a:latin typeface="+mj-lt"/>
                <a:ea typeface="+mj-ea"/>
                <a:cs typeface="+mj-cs"/>
              </a:defRPr>
            </a:lvl1pPr>
          </a:lstStyle>
          <a:p>
            <a:pPr algn="ctr"/>
            <a:r>
              <a:rPr lang="en-GB" sz="2200" b="1" dirty="0">
                <a:latin typeface="+mn-lt"/>
              </a:rPr>
              <a:t>Remembering today</a:t>
            </a:r>
          </a:p>
        </p:txBody>
      </p:sp>
      <p:pic>
        <p:nvPicPr>
          <p:cNvPr id="2" name="Picture 1" descr="A group of crosses with red flowers&#10;&#10;Description automatically generated">
            <a:extLst>
              <a:ext uri="{FF2B5EF4-FFF2-40B4-BE49-F238E27FC236}">
                <a16:creationId xmlns:a16="http://schemas.microsoft.com/office/drawing/2014/main" id="{82326F98-B594-C8B2-3393-D88AFCAA083B}"/>
              </a:ext>
            </a:extLst>
          </p:cNvPr>
          <p:cNvPicPr>
            <a:picLocks noChangeAspect="1"/>
          </p:cNvPicPr>
          <p:nvPr/>
        </p:nvPicPr>
        <p:blipFill>
          <a:blip r:embed="rId3"/>
          <a:stretch>
            <a:fillRect/>
          </a:stretch>
        </p:blipFill>
        <p:spPr>
          <a:xfrm>
            <a:off x="1135812" y="1350446"/>
            <a:ext cx="6857999" cy="4947864"/>
          </a:xfrm>
          <a:prstGeom prst="rect">
            <a:avLst/>
          </a:prstGeom>
        </p:spPr>
      </p:pic>
    </p:spTree>
    <p:extLst>
      <p:ext uri="{BB962C8B-B14F-4D97-AF65-F5344CB8AC3E}">
        <p14:creationId xmlns:p14="http://schemas.microsoft.com/office/powerpoint/2010/main" val="19617334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251B8F70-EDCA-4612-9EF1-E08F40F80A5A}"/>
              </a:ext>
            </a:extLst>
          </p:cNvPr>
          <p:cNvSpPr txBox="1"/>
          <p:nvPr/>
        </p:nvSpPr>
        <p:spPr>
          <a:xfrm>
            <a:off x="834001" y="897828"/>
            <a:ext cx="7392151" cy="430887"/>
          </a:xfrm>
          <a:prstGeom prst="rect">
            <a:avLst/>
          </a:prstGeom>
          <a:noFill/>
        </p:spPr>
        <p:txBody>
          <a:bodyPr wrap="square" lIns="91440" tIns="45720" rIns="91440" bIns="45720" rtlCol="0" anchor="t">
            <a:spAutoFit/>
          </a:bodyPr>
          <a:lstStyle/>
          <a:p>
            <a:pPr algn="ctr"/>
            <a:r>
              <a:rPr lang="en-GB" sz="2200" b="1" dirty="0">
                <a:latin typeface="Arial"/>
                <a:cs typeface="Arial"/>
              </a:rPr>
              <a:t>Lest we forget</a:t>
            </a:r>
          </a:p>
        </p:txBody>
      </p:sp>
      <p:pic>
        <p:nvPicPr>
          <p:cNvPr id="5" name="Picture 4">
            <a:extLst>
              <a:ext uri="{FF2B5EF4-FFF2-40B4-BE49-F238E27FC236}">
                <a16:creationId xmlns:a16="http://schemas.microsoft.com/office/drawing/2014/main" id="{BDB62F06-DEE1-435B-88B4-3CD8B943354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34001" y="1414139"/>
            <a:ext cx="7284072" cy="5123131"/>
          </a:xfrm>
          <a:prstGeom prst="rect">
            <a:avLst/>
          </a:prstGeom>
        </p:spPr>
      </p:pic>
    </p:spTree>
    <p:extLst>
      <p:ext uri="{BB962C8B-B14F-4D97-AF65-F5344CB8AC3E}">
        <p14:creationId xmlns:p14="http://schemas.microsoft.com/office/powerpoint/2010/main" val="308087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dirty="0">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dirty="0">
                <a:solidFill>
                  <a:schemeClr val="bg1"/>
                </a:solidFill>
                <a:latin typeface="+mj-lt"/>
              </a:rPr>
              <a:t>Information for teachers </a:t>
            </a:r>
            <a:endParaRPr lang="en-GB" dirty="0">
              <a:solidFill>
                <a:schemeClr val="bg1"/>
              </a:solidFill>
            </a:endParaRPr>
          </a:p>
          <a:p>
            <a:pPr algn="just"/>
            <a:r>
              <a:rPr lang="en-GB" dirty="0">
                <a:solidFill>
                  <a:schemeClr val="bg1"/>
                </a:solidFill>
                <a:ea typeface="+mn-lt"/>
                <a:cs typeface="+mn-lt"/>
              </a:rPr>
              <a:t>Thank you for downloading this resource. We hope that it will be a useful teaching tool in your classroom. </a:t>
            </a:r>
          </a:p>
          <a:p>
            <a:pPr algn="just"/>
            <a:r>
              <a:rPr lang="en-GB" dirty="0">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dirty="0">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dirty="0">
                <a:solidFill>
                  <a:schemeClr val="bg1"/>
                </a:solidFill>
                <a:ea typeface="+mn-lt"/>
                <a:cs typeface="+mn-lt"/>
              </a:rPr>
              <a:t>. </a:t>
            </a:r>
          </a:p>
          <a:p>
            <a:endParaRPr lang="en-GB" dirty="0">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13" name="Picture 12">
            <a:extLst>
              <a:ext uri="{FF2B5EF4-FFF2-40B4-BE49-F238E27FC236}">
                <a16:creationId xmlns:a16="http://schemas.microsoft.com/office/drawing/2014/main" id="{733BD424-9130-49EE-8313-11077AD5201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6020" y="1085849"/>
            <a:ext cx="3648817" cy="5419035"/>
          </a:xfrm>
          <a:prstGeom prst="rect">
            <a:avLst/>
          </a:prstGeom>
        </p:spPr>
      </p:pic>
      <p:pic>
        <p:nvPicPr>
          <p:cNvPr id="15" name="Picture 14">
            <a:extLst>
              <a:ext uri="{FF2B5EF4-FFF2-40B4-BE49-F238E27FC236}">
                <a16:creationId xmlns:a16="http://schemas.microsoft.com/office/drawing/2014/main" id="{91E54273-D64F-418F-98C4-F75C89ED18E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729164" y="1085849"/>
            <a:ext cx="3648816" cy="5473224"/>
          </a:xfrm>
          <a:prstGeom prst="rect">
            <a:avLst/>
          </a:prstGeom>
        </p:spPr>
      </p:pic>
    </p:spTree>
    <p:extLst>
      <p:ext uri="{BB962C8B-B14F-4D97-AF65-F5344CB8AC3E}">
        <p14:creationId xmlns:p14="http://schemas.microsoft.com/office/powerpoint/2010/main" val="7726442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BD12B625-CC07-496A-B50D-7702164D7EC5}"/>
              </a:ext>
            </a:extLst>
          </p:cNvPr>
          <p:cNvSpPr txBox="1"/>
          <p:nvPr/>
        </p:nvSpPr>
        <p:spPr>
          <a:xfrm>
            <a:off x="211003" y="1016589"/>
            <a:ext cx="8618672" cy="1446550"/>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The Grave of the Unknown Warrior, buried one hundred years ago in Westminster Abbey. </a:t>
            </a:r>
          </a:p>
          <a:p>
            <a:endParaRPr lang="en-GB" sz="2200" dirty="0">
              <a:latin typeface="Arial" panose="020B0604020202020204" pitchFamily="34" charset="0"/>
              <a:cs typeface="Arial" panose="020B0604020202020204" pitchFamily="34" charset="0"/>
            </a:endParaRPr>
          </a:p>
          <a:p>
            <a:r>
              <a:rPr lang="en-GB" sz="2200" dirty="0">
                <a:latin typeface="Arial" panose="020B0604020202020204" pitchFamily="34" charset="0"/>
                <a:cs typeface="Arial" panose="020B0604020202020204" pitchFamily="34" charset="0"/>
              </a:rPr>
              <a:t>Why remember him?</a:t>
            </a:r>
          </a:p>
        </p:txBody>
      </p:sp>
      <p:pic>
        <p:nvPicPr>
          <p:cNvPr id="5" name="Picture 4">
            <a:extLst>
              <a:ext uri="{FF2B5EF4-FFF2-40B4-BE49-F238E27FC236}">
                <a16:creationId xmlns:a16="http://schemas.microsoft.com/office/drawing/2014/main" id="{1EE2282E-BACC-439A-A8B7-C6CA88B36E7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622773" y="2463139"/>
            <a:ext cx="5898454" cy="4148579"/>
          </a:xfrm>
          <a:prstGeom prst="rect">
            <a:avLst/>
          </a:prstGeom>
        </p:spPr>
      </p:pic>
    </p:spTree>
    <p:extLst>
      <p:ext uri="{BB962C8B-B14F-4D97-AF65-F5344CB8AC3E}">
        <p14:creationId xmlns:p14="http://schemas.microsoft.com/office/powerpoint/2010/main" val="220024370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E371C5AF-598C-4874-B716-30FFB915F0B3}"/>
              </a:ext>
            </a:extLst>
          </p:cNvPr>
          <p:cNvSpPr txBox="1"/>
          <p:nvPr/>
        </p:nvSpPr>
        <p:spPr>
          <a:xfrm>
            <a:off x="263646" y="1033311"/>
            <a:ext cx="8728046" cy="1446550"/>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The Unknown Warrior’s story began in 1916 in a garden in France where an Army chaplain, Reverend David Railton, saw a grave marked with a rough cross of white wood and the words ‘An Unknown British Soldier’. </a:t>
            </a:r>
          </a:p>
        </p:txBody>
      </p:sp>
      <p:pic>
        <p:nvPicPr>
          <p:cNvPr id="5" name="Picture 2" descr="https://media.iwm.org.uk/ciim5/13/247/large_000000.jpg?_ga=2.248588036.2087366196.1594890225-1815565838.1594890225">
            <a:extLst>
              <a:ext uri="{FF2B5EF4-FFF2-40B4-BE49-F238E27FC236}">
                <a16:creationId xmlns:a16="http://schemas.microsoft.com/office/drawing/2014/main" id="{3DB8D27C-0FD5-4ABD-AE59-5E6172854788}"/>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2065460" y="2462756"/>
            <a:ext cx="5500752" cy="40568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833014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itle 1">
            <a:extLst>
              <a:ext uri="{FF2B5EF4-FFF2-40B4-BE49-F238E27FC236}">
                <a16:creationId xmlns:a16="http://schemas.microsoft.com/office/drawing/2014/main" id="{1B348BF2-B765-4E0E-97A6-8888A2CC3136}"/>
              </a:ext>
            </a:extLst>
          </p:cNvPr>
          <p:cNvSpPr>
            <a:spLocks noGrp="1"/>
          </p:cNvSpPr>
          <p:nvPr>
            <p:ph type="title"/>
          </p:nvPr>
        </p:nvSpPr>
        <p:spPr>
          <a:xfrm>
            <a:off x="2242022" y="6045595"/>
            <a:ext cx="8139248" cy="550126"/>
          </a:xfrm>
        </p:spPr>
        <p:txBody>
          <a:bodyPr/>
          <a:lstStyle/>
          <a:p>
            <a:r>
              <a:rPr lang="en-GB" sz="2200" b="0" dirty="0">
                <a:latin typeface="+mn-lt"/>
              </a:rPr>
              <a:t>Armistice Day 11</a:t>
            </a:r>
            <a:r>
              <a:rPr lang="en-GB" sz="2200" b="0" baseline="30000" dirty="0">
                <a:latin typeface="+mn-lt"/>
              </a:rPr>
              <a:t>th</a:t>
            </a:r>
            <a:r>
              <a:rPr lang="en-GB" sz="2200" b="0" dirty="0">
                <a:latin typeface="+mn-lt"/>
              </a:rPr>
              <a:t> November 1918</a:t>
            </a:r>
          </a:p>
        </p:txBody>
      </p:sp>
      <p:pic>
        <p:nvPicPr>
          <p:cNvPr id="8" name="Picture 7">
            <a:extLst>
              <a:ext uri="{FF2B5EF4-FFF2-40B4-BE49-F238E27FC236}">
                <a16:creationId xmlns:a16="http://schemas.microsoft.com/office/drawing/2014/main" id="{E98A094E-4CF3-4E6E-9DFD-3D3B8FCA0121}"/>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1375802" y="1223014"/>
            <a:ext cx="6392396" cy="4962097"/>
          </a:xfrm>
          <a:prstGeom prst="rect">
            <a:avLst/>
          </a:prstGeom>
        </p:spPr>
      </p:pic>
    </p:spTree>
    <p:extLst>
      <p:ext uri="{BB962C8B-B14F-4D97-AF65-F5344CB8AC3E}">
        <p14:creationId xmlns:p14="http://schemas.microsoft.com/office/powerpoint/2010/main" val="71946792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392E98E9-E3BB-47C7-8DA8-849A71568B50}"/>
              </a:ext>
            </a:extLst>
          </p:cNvPr>
          <p:cNvSpPr txBox="1"/>
          <p:nvPr/>
        </p:nvSpPr>
        <p:spPr>
          <a:xfrm>
            <a:off x="263646" y="1768854"/>
            <a:ext cx="4603456" cy="3477875"/>
          </a:xfrm>
          <a:prstGeom prst="rect">
            <a:avLst/>
          </a:prstGeom>
          <a:noFill/>
        </p:spPr>
        <p:txBody>
          <a:bodyPr wrap="square" lIns="91440" tIns="45720" rIns="91440" bIns="45720" rtlCol="0" anchor="t">
            <a:spAutoFit/>
          </a:bodyPr>
          <a:lstStyle/>
          <a:p>
            <a:r>
              <a:rPr lang="en-GB" sz="2200" dirty="0">
                <a:latin typeface="Arial" panose="020B0604020202020204" pitchFamily="34" charset="0"/>
                <a:cs typeface="Arial" panose="020B0604020202020204" pitchFamily="34" charset="0"/>
              </a:rPr>
              <a:t>In 1919 the Cenotaph was unveiled in Whitehall. </a:t>
            </a:r>
          </a:p>
          <a:p>
            <a:endParaRPr lang="en-GB" sz="2200" dirty="0">
              <a:latin typeface="Arial" panose="020B0604020202020204" pitchFamily="34" charset="0"/>
              <a:cs typeface="Arial" panose="020B0604020202020204" pitchFamily="34" charset="0"/>
            </a:endParaRPr>
          </a:p>
          <a:p>
            <a:r>
              <a:rPr lang="en-GB" sz="2200" dirty="0">
                <a:latin typeface="Arial" panose="020B0604020202020204" pitchFamily="34" charset="0"/>
                <a:cs typeface="Arial" panose="020B0604020202020204" pitchFamily="34" charset="0"/>
              </a:rPr>
              <a:t>Its name means ‘empty tomb’. There was no body.</a:t>
            </a:r>
          </a:p>
          <a:p>
            <a:endParaRPr lang="en-GB" sz="2200" dirty="0">
              <a:latin typeface="Arial" panose="020B0604020202020204" pitchFamily="34" charset="0"/>
              <a:cs typeface="Arial" panose="020B0604020202020204" pitchFamily="34" charset="0"/>
            </a:endParaRPr>
          </a:p>
          <a:p>
            <a:r>
              <a:rPr lang="en-GB" sz="2200" dirty="0">
                <a:latin typeface="Arial"/>
                <a:cs typeface="Arial"/>
              </a:rPr>
              <a:t>Reverend David Railton remembered the soldier whose grave he had seen in France. </a:t>
            </a:r>
          </a:p>
          <a:p>
            <a:endParaRPr lang="en-GB" sz="2200" dirty="0">
              <a:latin typeface="Arial" panose="020B0604020202020204" pitchFamily="34" charset="0"/>
              <a:cs typeface="Arial" panose="020B0604020202020204" pitchFamily="34" charset="0"/>
            </a:endParaRPr>
          </a:p>
        </p:txBody>
      </p:sp>
      <p:pic>
        <p:nvPicPr>
          <p:cNvPr id="7" name="Picture 6">
            <a:extLst>
              <a:ext uri="{FF2B5EF4-FFF2-40B4-BE49-F238E27FC236}">
                <a16:creationId xmlns:a16="http://schemas.microsoft.com/office/drawing/2014/main" id="{15E9C90B-E857-4B14-9763-750AB479BD44}"/>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916365" y="1083572"/>
            <a:ext cx="3950767" cy="5525548"/>
          </a:xfrm>
          <a:prstGeom prst="rect">
            <a:avLst/>
          </a:prstGeom>
        </p:spPr>
      </p:pic>
    </p:spTree>
    <p:extLst>
      <p:ext uri="{BB962C8B-B14F-4D97-AF65-F5344CB8AC3E}">
        <p14:creationId xmlns:p14="http://schemas.microsoft.com/office/powerpoint/2010/main" val="39167970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pic>
        <p:nvPicPr>
          <p:cNvPr id="9" name="Picture 8">
            <a:extLst>
              <a:ext uri="{FF2B5EF4-FFF2-40B4-BE49-F238E27FC236}">
                <a16:creationId xmlns:a16="http://schemas.microsoft.com/office/drawing/2014/main" id="{C296DCF1-94EE-4C97-94A6-8FC17419392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0369" y="1126671"/>
            <a:ext cx="3291099" cy="5492794"/>
          </a:xfrm>
          <a:prstGeom prst="rect">
            <a:avLst/>
          </a:prstGeom>
        </p:spPr>
      </p:pic>
      <p:sp>
        <p:nvSpPr>
          <p:cNvPr id="10" name="TextBox 9">
            <a:extLst>
              <a:ext uri="{FF2B5EF4-FFF2-40B4-BE49-F238E27FC236}">
                <a16:creationId xmlns:a16="http://schemas.microsoft.com/office/drawing/2014/main" id="{FF10D12C-1AA7-4EFD-B570-AC3FD4F93011}"/>
              </a:ext>
            </a:extLst>
          </p:cNvPr>
          <p:cNvSpPr txBox="1"/>
          <p:nvPr/>
        </p:nvSpPr>
        <p:spPr>
          <a:xfrm>
            <a:off x="4104857" y="1403237"/>
            <a:ext cx="4566042" cy="769441"/>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In August 1920 David Railton wrote to the Dean of Westminster:</a:t>
            </a:r>
          </a:p>
        </p:txBody>
      </p:sp>
      <p:sp>
        <p:nvSpPr>
          <p:cNvPr id="7" name="TextBox 6">
            <a:extLst>
              <a:ext uri="{FF2B5EF4-FFF2-40B4-BE49-F238E27FC236}">
                <a16:creationId xmlns:a16="http://schemas.microsoft.com/office/drawing/2014/main" id="{2BF1EE20-2077-4BA3-A656-04EAEF309F61}"/>
              </a:ext>
            </a:extLst>
          </p:cNvPr>
          <p:cNvSpPr txBox="1"/>
          <p:nvPr/>
        </p:nvSpPr>
        <p:spPr>
          <a:xfrm>
            <a:off x="4572000" y="2912709"/>
            <a:ext cx="3141681" cy="2308324"/>
          </a:xfrm>
          <a:prstGeom prst="rect">
            <a:avLst/>
          </a:prstGeom>
          <a:solidFill>
            <a:schemeClr val="tx2"/>
          </a:solidFill>
        </p:spPr>
        <p:txBody>
          <a:bodyPr wrap="square" rtlCol="0">
            <a:spAutoFit/>
          </a:bodyPr>
          <a:lstStyle/>
          <a:p>
            <a:r>
              <a:rPr lang="en-GB" sz="2400" dirty="0">
                <a:solidFill>
                  <a:schemeClr val="bg1"/>
                </a:solidFill>
                <a:latin typeface="Arial" panose="020B0604020202020204" pitchFamily="34" charset="0"/>
                <a:cs typeface="Arial" panose="020B0604020202020204" pitchFamily="34" charset="0"/>
              </a:rPr>
              <a:t>…Could the body of one of our unknown comrades in France or Belgium be buried in Westminster Abbey?...</a:t>
            </a:r>
          </a:p>
        </p:txBody>
      </p:sp>
    </p:spTree>
    <p:extLst>
      <p:ext uri="{BB962C8B-B14F-4D97-AF65-F5344CB8AC3E}">
        <p14:creationId xmlns:p14="http://schemas.microsoft.com/office/powerpoint/2010/main" val="122685253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02EC109-4569-4EB1-8D1F-B2B9614208E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dirty="0"/>
              <a:t>Learning</a:t>
            </a:r>
            <a:endParaRPr lang="en-GB" sz="1000" dirty="0"/>
          </a:p>
        </p:txBody>
      </p:sp>
      <p:sp>
        <p:nvSpPr>
          <p:cNvPr id="3" name="TextBox 2">
            <a:extLst>
              <a:ext uri="{FF2B5EF4-FFF2-40B4-BE49-F238E27FC236}">
                <a16:creationId xmlns:a16="http://schemas.microsoft.com/office/drawing/2014/main" id="{D67AB8A4-6573-4ADF-BEAC-BA40288AAF56}"/>
              </a:ext>
            </a:extLst>
          </p:cNvPr>
          <p:cNvSpPr txBox="1"/>
          <p:nvPr/>
        </p:nvSpPr>
        <p:spPr>
          <a:xfrm>
            <a:off x="571499" y="1093426"/>
            <a:ext cx="6491563" cy="430887"/>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The Dean liked the idea and wrote to …</a:t>
            </a:r>
          </a:p>
        </p:txBody>
      </p:sp>
      <p:sp>
        <p:nvSpPr>
          <p:cNvPr id="7" name="TextBox 6">
            <a:extLst>
              <a:ext uri="{FF2B5EF4-FFF2-40B4-BE49-F238E27FC236}">
                <a16:creationId xmlns:a16="http://schemas.microsoft.com/office/drawing/2014/main" id="{2A5447D1-4B1D-4419-B0E8-028A078E036F}"/>
              </a:ext>
            </a:extLst>
          </p:cNvPr>
          <p:cNvSpPr txBox="1"/>
          <p:nvPr/>
        </p:nvSpPr>
        <p:spPr>
          <a:xfrm>
            <a:off x="221693" y="3244136"/>
            <a:ext cx="1785641" cy="1446550"/>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Prime Minister David Lloyd George</a:t>
            </a:r>
          </a:p>
        </p:txBody>
      </p:sp>
      <p:pic>
        <p:nvPicPr>
          <p:cNvPr id="8" name="Picture 7">
            <a:extLst>
              <a:ext uri="{FF2B5EF4-FFF2-40B4-BE49-F238E27FC236}">
                <a16:creationId xmlns:a16="http://schemas.microsoft.com/office/drawing/2014/main" id="{B2A52ECB-64AB-4782-BC94-10E45DE5A26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904364" y="2254041"/>
            <a:ext cx="2612571" cy="3483854"/>
          </a:xfrm>
          <a:prstGeom prst="rect">
            <a:avLst/>
          </a:prstGeom>
        </p:spPr>
      </p:pic>
      <p:pic>
        <p:nvPicPr>
          <p:cNvPr id="9" name="Picture 2" descr="https://upload.wikimedia.org/wikipedia/commons/4/41/King_George_V_cropped.png">
            <a:extLst>
              <a:ext uri="{FF2B5EF4-FFF2-40B4-BE49-F238E27FC236}">
                <a16:creationId xmlns:a16="http://schemas.microsoft.com/office/drawing/2014/main" id="{75945252-3030-4594-A9CE-55C488F0F0E8}"/>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4516935" y="2257992"/>
            <a:ext cx="2722701" cy="347990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ACF3A529-560B-4BB7-A94E-30B6E98B26E5}"/>
              </a:ext>
            </a:extLst>
          </p:cNvPr>
          <p:cNvSpPr txBox="1"/>
          <p:nvPr/>
        </p:nvSpPr>
        <p:spPr>
          <a:xfrm>
            <a:off x="7342606" y="3584795"/>
            <a:ext cx="1389018" cy="769441"/>
          </a:xfrm>
          <a:prstGeom prst="rect">
            <a:avLst/>
          </a:prstGeom>
          <a:noFill/>
        </p:spPr>
        <p:txBody>
          <a:bodyPr wrap="square" rtlCol="0">
            <a:spAutoFit/>
          </a:bodyPr>
          <a:lstStyle/>
          <a:p>
            <a:r>
              <a:rPr lang="en-GB" sz="2200" dirty="0">
                <a:latin typeface="Arial" panose="020B0604020202020204" pitchFamily="34" charset="0"/>
                <a:cs typeface="Arial" panose="020B0604020202020204" pitchFamily="34" charset="0"/>
              </a:rPr>
              <a:t>King George V</a:t>
            </a:r>
          </a:p>
        </p:txBody>
      </p:sp>
    </p:spTree>
    <p:extLst>
      <p:ext uri="{BB962C8B-B14F-4D97-AF65-F5344CB8AC3E}">
        <p14:creationId xmlns:p14="http://schemas.microsoft.com/office/powerpoint/2010/main" val="1820088035"/>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cf8bedca-0699-49e1-97e1-14424d7eca52" xsi:nil="true"/>
    <lcf76f155ced4ddcb4097134ff3c332f xmlns="40e3bd4d-ad2a-475f-b877-b0398ba3b99b">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99B12D7A456C14398158806C91B7301" ma:contentTypeVersion="18" ma:contentTypeDescription="Create a new document." ma:contentTypeScope="" ma:versionID="0429756ed8ba81dbddda45ad14d8650e">
  <xsd:schema xmlns:xsd="http://www.w3.org/2001/XMLSchema" xmlns:xs="http://www.w3.org/2001/XMLSchema" xmlns:p="http://schemas.microsoft.com/office/2006/metadata/properties" xmlns:ns2="40e3bd4d-ad2a-475f-b877-b0398ba3b99b" xmlns:ns3="cf8bedca-0699-49e1-97e1-14424d7eca52" targetNamespace="http://schemas.microsoft.com/office/2006/metadata/properties" ma:root="true" ma:fieldsID="1b4aac7dd7a8f5906ab5e06823f4e447" ns2:_="" ns3:_="">
    <xsd:import namespace="40e3bd4d-ad2a-475f-b877-b0398ba3b99b"/>
    <xsd:import namespace="cf8bedca-0699-49e1-97e1-14424d7eca52"/>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ServiceAutoTags" minOccurs="0"/>
                <xsd:element ref="ns2:MediaLengthInSeconds" minOccurs="0"/>
                <xsd:element ref="ns2:MediaServiceGenerationTime" minOccurs="0"/>
                <xsd:element ref="ns2:MediaServiceEventHashCode" minOccurs="0"/>
                <xsd:element ref="ns2:MediaServiceOCR" minOccurs="0"/>
                <xsd:element ref="ns2:MediaServiceLocation" minOccurs="0"/>
                <xsd:element ref="ns2:lcf76f155ced4ddcb4097134ff3c332f" minOccurs="0"/>
                <xsd:element ref="ns3:TaxCatchAll"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3bd4d-ad2a-475f-b877-b0398ba3b99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4" nillable="true" ma:displayName="MediaServiceObjectDetectorVersions" ma:hidden="true" ma:indexed="true" ma:internalName="MediaServiceObjectDetectorVersions" ma:readOnly="true">
      <xsd:simpleType>
        <xsd:restriction base="dms:Text"/>
      </xsd:simpleType>
    </xsd:element>
    <xsd:element name="MediaServiceSearchProperties" ma:index="25"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cf8bedca-0699-49e1-97e1-14424d7eca52"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ee0e94cf-848f-4704-af7b-940beeeecf82}" ma:internalName="TaxCatchAll" ma:showField="CatchAllData" ma:web="cf8bedca-0699-49e1-97e1-14424d7eca5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E473208-6BD4-44CE-A55A-DAB1B41CF5F8}">
  <ds:schemaRefs>
    <ds:schemaRef ds:uri="http://schemas.microsoft.com/sharepoint/v3/contenttype/forms"/>
  </ds:schemaRefs>
</ds:datastoreItem>
</file>

<file path=customXml/itemProps2.xml><?xml version="1.0" encoding="utf-8"?>
<ds:datastoreItem xmlns:ds="http://schemas.openxmlformats.org/officeDocument/2006/customXml" ds:itemID="{3EB20EFC-48F1-4B76-BB05-63680B5CE87B}">
  <ds:schemaRefs>
    <ds:schemaRef ds:uri="http://schemas.microsoft.com/office/2006/metadata/properties"/>
    <ds:schemaRef ds:uri="http://schemas.microsoft.com/office/infopath/2007/PartnerControls"/>
    <ds:schemaRef ds:uri="cf8bedca-0699-49e1-97e1-14424d7eca52"/>
    <ds:schemaRef ds:uri="40e3bd4d-ad2a-475f-b877-b0398ba3b99b"/>
  </ds:schemaRefs>
</ds:datastoreItem>
</file>

<file path=customXml/itemProps3.xml><?xml version="1.0" encoding="utf-8"?>
<ds:datastoreItem xmlns:ds="http://schemas.openxmlformats.org/officeDocument/2006/customXml" ds:itemID="{57F5AD83-DFE0-45CA-B91E-3B70674C238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3bd4d-ad2a-475f-b877-b0398ba3b99b"/>
    <ds:schemaRef ds:uri="cf8bedca-0699-49e1-97e1-14424d7eca5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2827</TotalTime>
  <Words>2617</Words>
  <Application>Microsoft Office PowerPoint</Application>
  <PresentationFormat>On-screen Show (4:3)</PresentationFormat>
  <Paragraphs>194</Paragraphs>
  <Slides>19</Slides>
  <Notes>19</Notes>
  <HiddenSlides>0</HiddenSlides>
  <MMClips>1</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PowerPoint Presentation</vt:lpstr>
      <vt:lpstr>PowerPoint Presentation</vt:lpstr>
      <vt:lpstr>PowerPoint Presentation</vt:lpstr>
      <vt:lpstr>PowerPoint Presentation</vt:lpstr>
      <vt:lpstr>PowerPoint Presentation</vt:lpstr>
      <vt:lpstr>Armistice Day 11th November 1918</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National Meaning</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lastModifiedBy>Sian Shaw</cp:lastModifiedBy>
  <cp:revision>363</cp:revision>
  <dcterms:created xsi:type="dcterms:W3CDTF">2019-02-11T11:01:41Z</dcterms:created>
  <dcterms:modified xsi:type="dcterms:W3CDTF">2024-10-04T14:17:26Z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2492000</vt:r8>
  </property>
  <property fmtid="{D5CDD505-2E9C-101B-9397-08002B2CF9AE}" pid="4" name="MediaServiceImageTags">
    <vt:lpwstr/>
  </property>
</Properties>
</file>