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24"/>
  </p:notesMasterIdLst>
  <p:sldIdLst>
    <p:sldId id="352" r:id="rId5"/>
    <p:sldId id="351" r:id="rId6"/>
    <p:sldId id="317" r:id="rId7"/>
    <p:sldId id="335" r:id="rId8"/>
    <p:sldId id="336" r:id="rId9"/>
    <p:sldId id="337" r:id="rId10"/>
    <p:sldId id="338" r:id="rId11"/>
    <p:sldId id="339" r:id="rId12"/>
    <p:sldId id="340" r:id="rId13"/>
    <p:sldId id="353" r:id="rId14"/>
    <p:sldId id="341" r:id="rId15"/>
    <p:sldId id="342" r:id="rId16"/>
    <p:sldId id="343" r:id="rId17"/>
    <p:sldId id="344" r:id="rId18"/>
    <p:sldId id="345" r:id="rId19"/>
    <p:sldId id="346" r:id="rId20"/>
    <p:sldId id="347" r:id="rId21"/>
    <p:sldId id="348" r:id="rId22"/>
    <p:sldId id="349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anor Lovegrove" initials="EL" lastIdx="2" clrIdx="0">
    <p:extLst>
      <p:ext uri="{19B8F6BF-5375-455C-9EA6-DF929625EA0E}">
        <p15:presenceInfo xmlns:p15="http://schemas.microsoft.com/office/powerpoint/2012/main" userId="Eleanor Lovegrov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8228"/>
    <a:srgbClr val="006E73"/>
    <a:srgbClr val="9D9D9D"/>
    <a:srgbClr val="000000"/>
    <a:srgbClr val="E03540"/>
    <a:srgbClr val="74C8E6"/>
    <a:srgbClr val="6A86E2"/>
    <a:srgbClr val="96C88E"/>
    <a:srgbClr val="51B68E"/>
    <a:srgbClr val="292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0" autoAdjust="0"/>
    <p:restoredTop sz="80120" autoAdjust="0"/>
  </p:normalViewPr>
  <p:slideViewPr>
    <p:cSldViewPr snapToGrid="0">
      <p:cViewPr varScale="1">
        <p:scale>
          <a:sx n="90" d="100"/>
          <a:sy n="90" d="100"/>
        </p:scale>
        <p:origin x="220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9E0160C5-2FAF-E396-1F73-29CD0AB2D8CE}"/>
    <pc:docChg chg="modSld">
      <pc:chgData name="" userId="" providerId="" clId="Web-{9E0160C5-2FAF-E396-1F73-29CD0AB2D8CE}" dt="2022-10-11T20:30:40.232" v="1" actId="20577"/>
      <pc:docMkLst>
        <pc:docMk/>
      </pc:docMkLst>
      <pc:sldChg chg="modSp">
        <pc:chgData name="" userId="" providerId="" clId="Web-{9E0160C5-2FAF-E396-1F73-29CD0AB2D8CE}" dt="2022-10-11T20:30:40.232" v="1" actId="20577"/>
        <pc:sldMkLst>
          <pc:docMk/>
          <pc:sldMk cId="2818794300" sldId="352"/>
        </pc:sldMkLst>
        <pc:spChg chg="mod">
          <ac:chgData name="" userId="" providerId="" clId="Web-{9E0160C5-2FAF-E396-1F73-29CD0AB2D8CE}" dt="2022-10-11T20:30:40.232" v="1" actId="20577"/>
          <ac:spMkLst>
            <pc:docMk/>
            <pc:sldMk cId="2818794300" sldId="352"/>
            <ac:spMk id="8" creationId="{9DF1C1B0-F1BD-47BC-A23E-BFC4BDF8B584}"/>
          </ac:spMkLst>
        </pc:spChg>
      </pc:sldChg>
    </pc:docChg>
  </pc:docChgLst>
  <pc:docChgLst>
    <pc:chgData name="Lou Cash" userId="S::lou.cash@westminster-abbey.org::86be4a58-c22e-4e67-b9c9-cb87f0968146" providerId="AD" clId="Web-{5C3418D4-DD0F-8755-D701-B2D32E7EBAE0}"/>
    <pc:docChg chg="modSld sldOrd">
      <pc:chgData name="Lou Cash" userId="S::lou.cash@westminster-abbey.org::86be4a58-c22e-4e67-b9c9-cb87f0968146" providerId="AD" clId="Web-{5C3418D4-DD0F-8755-D701-B2D32E7EBAE0}" dt="2021-12-02T14:56:49.528" v="7" actId="20577"/>
      <pc:docMkLst>
        <pc:docMk/>
      </pc:docMkLst>
      <pc:sldChg chg="modSp ord">
        <pc:chgData name="Lou Cash" userId="S::lou.cash@westminster-abbey.org::86be4a58-c22e-4e67-b9c9-cb87f0968146" providerId="AD" clId="Web-{5C3418D4-DD0F-8755-D701-B2D32E7EBAE0}" dt="2021-12-02T14:56:49.528" v="7" actId="20577"/>
        <pc:sldMkLst>
          <pc:docMk/>
          <pc:sldMk cId="380045190" sldId="351"/>
        </pc:sldMkLst>
        <pc:spChg chg="mod">
          <ac:chgData name="Lou Cash" userId="S::lou.cash@westminster-abbey.org::86be4a58-c22e-4e67-b9c9-cb87f0968146" providerId="AD" clId="Web-{5C3418D4-DD0F-8755-D701-B2D32E7EBAE0}" dt="2021-12-02T14:56:49.528" v="7" actId="20577"/>
          <ac:spMkLst>
            <pc:docMk/>
            <pc:sldMk cId="380045190" sldId="351"/>
            <ac:spMk id="11" creationId="{9DC6E8CD-F385-1742-8A3A-93E1A6C062FE}"/>
          </ac:spMkLst>
        </pc:spChg>
      </pc:sldChg>
    </pc:docChg>
  </pc:docChgLst>
  <pc:docChgLst>
    <pc:chgData name="Laura Arends" userId="S::laura.arends@westminster-abbey.org::a1c91e67-eed6-4549-a4b2-f1951bd78e56" providerId="AD" clId="Web-{28EB8969-5FD9-BB4D-F96F-14AF1411C55C}"/>
    <pc:docChg chg="modSld">
      <pc:chgData name="Laura Arends" userId="S::laura.arends@westminster-abbey.org::a1c91e67-eed6-4549-a4b2-f1951bd78e56" providerId="AD" clId="Web-{28EB8969-5FD9-BB4D-F96F-14AF1411C55C}" dt="2023-01-25T09:42:42.096" v="1" actId="20577"/>
      <pc:docMkLst>
        <pc:docMk/>
      </pc:docMkLst>
      <pc:sldChg chg="modSp">
        <pc:chgData name="Laura Arends" userId="S::laura.arends@westminster-abbey.org::a1c91e67-eed6-4549-a4b2-f1951bd78e56" providerId="AD" clId="Web-{28EB8969-5FD9-BB4D-F96F-14AF1411C55C}" dt="2023-01-25T09:42:42.096" v="1" actId="20577"/>
        <pc:sldMkLst>
          <pc:docMk/>
          <pc:sldMk cId="1691883046" sldId="336"/>
        </pc:sldMkLst>
        <pc:spChg chg="mod">
          <ac:chgData name="Laura Arends" userId="S::laura.arends@westminster-abbey.org::a1c91e67-eed6-4549-a4b2-f1951bd78e56" providerId="AD" clId="Web-{28EB8969-5FD9-BB4D-F96F-14AF1411C55C}" dt="2023-01-25T09:42:42.096" v="1" actId="20577"/>
          <ac:spMkLst>
            <pc:docMk/>
            <pc:sldMk cId="1691883046" sldId="336"/>
            <ac:spMk id="7" creationId="{5A4FD069-9711-C14A-BF4B-D0EA5B579A23}"/>
          </ac:spMkLst>
        </pc:spChg>
      </pc:sldChg>
    </pc:docChg>
  </pc:docChgLst>
  <pc:docChgLst>
    <pc:chgData name="Lou Cash" userId="S::lou.cash@westminster-abbey.org::86be4a58-c22e-4e67-b9c9-cb87f0968146" providerId="AD" clId="Web-{9E0160C5-2FAF-E396-1F73-29CD0AB2D8CE}"/>
    <pc:docChg chg="modSld">
      <pc:chgData name="Lou Cash" userId="S::lou.cash@westminster-abbey.org::86be4a58-c22e-4e67-b9c9-cb87f0968146" providerId="AD" clId="Web-{9E0160C5-2FAF-E396-1F73-29CD0AB2D8CE}" dt="2022-10-11T20:42:16.295" v="38"/>
      <pc:docMkLst>
        <pc:docMk/>
      </pc:docMkLst>
      <pc:sldChg chg="modNotes">
        <pc:chgData name="Lou Cash" userId="S::lou.cash@westminster-abbey.org::86be4a58-c22e-4e67-b9c9-cb87f0968146" providerId="AD" clId="Web-{9E0160C5-2FAF-E396-1F73-29CD0AB2D8CE}" dt="2022-10-11T20:42:16.295" v="38"/>
        <pc:sldMkLst>
          <pc:docMk/>
          <pc:sldMk cId="2253150276" sldId="337"/>
        </pc:sldMkLst>
      </pc:sldChg>
      <pc:sldChg chg="modNotes">
        <pc:chgData name="Lou Cash" userId="S::lou.cash@westminster-abbey.org::86be4a58-c22e-4e67-b9c9-cb87f0968146" providerId="AD" clId="Web-{9E0160C5-2FAF-E396-1F73-29CD0AB2D8CE}" dt="2022-10-11T20:39:19.541" v="6"/>
        <pc:sldMkLst>
          <pc:docMk/>
          <pc:sldMk cId="4222166308" sldId="339"/>
        </pc:sldMkLst>
      </pc:sldChg>
      <pc:sldChg chg="modNotes">
        <pc:chgData name="Lou Cash" userId="S::lou.cash@westminster-abbey.org::86be4a58-c22e-4e67-b9c9-cb87f0968146" providerId="AD" clId="Web-{9E0160C5-2FAF-E396-1F73-29CD0AB2D8CE}" dt="2022-10-11T20:39:32.323" v="10"/>
        <pc:sldMkLst>
          <pc:docMk/>
          <pc:sldMk cId="1132252589" sldId="340"/>
        </pc:sldMkLst>
      </pc:sldChg>
      <pc:sldChg chg="modNotes">
        <pc:chgData name="Lou Cash" userId="S::lou.cash@westminster-abbey.org::86be4a58-c22e-4e67-b9c9-cb87f0968146" providerId="AD" clId="Web-{9E0160C5-2FAF-E396-1F73-29CD0AB2D8CE}" dt="2022-10-11T20:40:07.667" v="23"/>
        <pc:sldMkLst>
          <pc:docMk/>
          <pc:sldMk cId="1498862766" sldId="341"/>
        </pc:sldMkLst>
      </pc:sldChg>
      <pc:sldChg chg="modNotes">
        <pc:chgData name="Lou Cash" userId="S::lou.cash@westminster-abbey.org::86be4a58-c22e-4e67-b9c9-cb87f0968146" providerId="AD" clId="Web-{9E0160C5-2FAF-E396-1F73-29CD0AB2D8CE}" dt="2022-10-11T20:40:48.840" v="26"/>
        <pc:sldMkLst>
          <pc:docMk/>
          <pc:sldMk cId="3838274491" sldId="344"/>
        </pc:sldMkLst>
      </pc:sldChg>
      <pc:sldChg chg="modNotes">
        <pc:chgData name="Lou Cash" userId="S::lou.cash@westminster-abbey.org::86be4a58-c22e-4e67-b9c9-cb87f0968146" providerId="AD" clId="Web-{9E0160C5-2FAF-E396-1F73-29CD0AB2D8CE}" dt="2022-10-11T20:41:06.325" v="29"/>
        <pc:sldMkLst>
          <pc:docMk/>
          <pc:sldMk cId="4242979033" sldId="345"/>
        </pc:sldMkLst>
      </pc:sldChg>
      <pc:sldChg chg="modNotes">
        <pc:chgData name="Lou Cash" userId="S::lou.cash@westminster-abbey.org::86be4a58-c22e-4e67-b9c9-cb87f0968146" providerId="AD" clId="Web-{9E0160C5-2FAF-E396-1F73-29CD0AB2D8CE}" dt="2022-10-11T20:41:13.575" v="31"/>
        <pc:sldMkLst>
          <pc:docMk/>
          <pc:sldMk cId="3224132769" sldId="346"/>
        </pc:sldMkLst>
      </pc:sldChg>
      <pc:sldChg chg="modSp">
        <pc:chgData name="Lou Cash" userId="S::lou.cash@westminster-abbey.org::86be4a58-c22e-4e67-b9c9-cb87f0968146" providerId="AD" clId="Web-{9E0160C5-2FAF-E396-1F73-29CD0AB2D8CE}" dt="2022-10-11T20:30:42.185" v="1" actId="20577"/>
        <pc:sldMkLst>
          <pc:docMk/>
          <pc:sldMk cId="2818794300" sldId="352"/>
        </pc:sldMkLst>
        <pc:spChg chg="mod">
          <ac:chgData name="Lou Cash" userId="S::lou.cash@westminster-abbey.org::86be4a58-c22e-4e67-b9c9-cb87f0968146" providerId="AD" clId="Web-{9E0160C5-2FAF-E396-1F73-29CD0AB2D8CE}" dt="2022-10-11T20:30:42.185" v="1" actId="20577"/>
          <ac:spMkLst>
            <pc:docMk/>
            <pc:sldMk cId="2818794300" sldId="352"/>
            <ac:spMk id="8" creationId="{9DF1C1B0-F1BD-47BC-A23E-BFC4BDF8B584}"/>
          </ac:spMkLst>
        </pc:spChg>
      </pc:sldChg>
    </pc:docChg>
  </pc:docChgLst>
  <pc:docChgLst>
    <pc:chgData name="Work Experience1" userId="S::work.experience1@westminster-abbey.org::57e63021-8621-439d-a682-6f6d170830c6" providerId="AD" clId="Web-{F1939D67-43E5-6013-5A57-5BB7808F7737}"/>
    <pc:docChg chg="addSld modSld">
      <pc:chgData name="Work Experience1" userId="S::work.experience1@westminster-abbey.org::57e63021-8621-439d-a682-6f6d170830c6" providerId="AD" clId="Web-{F1939D67-43E5-6013-5A57-5BB7808F7737}" dt="2022-08-05T12:34:55.020" v="18"/>
      <pc:docMkLst>
        <pc:docMk/>
      </pc:docMkLst>
      <pc:sldChg chg="addSp delSp modSp new modNotes">
        <pc:chgData name="Work Experience1" userId="S::work.experience1@westminster-abbey.org::57e63021-8621-439d-a682-6f6d170830c6" providerId="AD" clId="Web-{F1939D67-43E5-6013-5A57-5BB7808F7737}" dt="2022-08-05T12:34:55.020" v="18"/>
        <pc:sldMkLst>
          <pc:docMk/>
          <pc:sldMk cId="2233062993" sldId="353"/>
        </pc:sldMkLst>
        <pc:spChg chg="del">
          <ac:chgData name="Work Experience1" userId="S::work.experience1@westminster-abbey.org::57e63021-8621-439d-a682-6f6d170830c6" providerId="AD" clId="Web-{F1939D67-43E5-6013-5A57-5BB7808F7737}" dt="2022-08-05T12:32:33.386" v="4"/>
          <ac:spMkLst>
            <pc:docMk/>
            <pc:sldMk cId="2233062993" sldId="353"/>
            <ac:spMk id="3" creationId="{C8C91A8D-C6B2-E4E5-69E0-1F06BC88F1C6}"/>
          </ac:spMkLst>
        </pc:spChg>
        <pc:spChg chg="del">
          <ac:chgData name="Work Experience1" userId="S::work.experience1@westminster-abbey.org::57e63021-8621-439d-a682-6f6d170830c6" providerId="AD" clId="Web-{F1939D67-43E5-6013-5A57-5BB7808F7737}" dt="2022-08-05T12:32:17.854" v="2"/>
          <ac:spMkLst>
            <pc:docMk/>
            <pc:sldMk cId="2233062993" sldId="353"/>
            <ac:spMk id="4" creationId="{54EF3BFD-7F0A-5147-EA62-81DA7610F4C9}"/>
          </ac:spMkLst>
        </pc:spChg>
        <pc:spChg chg="del">
          <ac:chgData name="Work Experience1" userId="S::work.experience1@westminster-abbey.org::57e63021-8621-439d-a682-6f6d170830c6" providerId="AD" clId="Web-{F1939D67-43E5-6013-5A57-5BB7808F7737}" dt="2022-08-05T12:32:18.947" v="3"/>
          <ac:spMkLst>
            <pc:docMk/>
            <pc:sldMk cId="2233062993" sldId="353"/>
            <ac:spMk id="5" creationId="{4B1FEE75-1A12-0442-1446-45E06780463C}"/>
          </ac:spMkLst>
        </pc:spChg>
        <pc:spChg chg="add">
          <ac:chgData name="Work Experience1" userId="S::work.experience1@westminster-abbey.org::57e63021-8621-439d-a682-6f6d170830c6" providerId="AD" clId="Web-{F1939D67-43E5-6013-5A57-5BB7808F7737}" dt="2022-08-05T12:32:15.900" v="1"/>
          <ac:spMkLst>
            <pc:docMk/>
            <pc:sldMk cId="2233062993" sldId="353"/>
            <ac:spMk id="7" creationId="{E681FA55-C265-26ED-79BA-5383FA56090C}"/>
          </ac:spMkLst>
        </pc:spChg>
        <pc:picChg chg="add mod ord">
          <ac:chgData name="Work Experience1" userId="S::work.experience1@westminster-abbey.org::57e63021-8621-439d-a682-6f6d170830c6" providerId="AD" clId="Web-{F1939D67-43E5-6013-5A57-5BB7808F7737}" dt="2022-08-05T12:32:49.059" v="8" actId="1076"/>
          <ac:picMkLst>
            <pc:docMk/>
            <pc:sldMk cId="2233062993" sldId="353"/>
            <ac:picMk id="8" creationId="{6B5B6C2D-9589-A813-37D4-338F3034127F}"/>
          </ac:picMkLst>
        </pc:picChg>
      </pc:sldChg>
    </pc:docChg>
  </pc:docChgLst>
  <pc:docChgLst>
    <pc:chgData name="Sian Shaw" userId="cf930bf7-ba7f-4ec0-9225-526cb0af2be3" providerId="ADAL" clId="{A80A9763-79BB-4D8F-A1A2-DE52B1FFAC5A}"/>
    <pc:docChg chg="undo custSel modSld">
      <pc:chgData name="Sian Shaw" userId="cf930bf7-ba7f-4ec0-9225-526cb0af2be3" providerId="ADAL" clId="{A80A9763-79BB-4D8F-A1A2-DE52B1FFAC5A}" dt="2023-06-19T09:56:23.543" v="26" actId="20577"/>
      <pc:docMkLst>
        <pc:docMk/>
      </pc:docMkLst>
      <pc:sldChg chg="modNotesTx">
        <pc:chgData name="Sian Shaw" userId="cf930bf7-ba7f-4ec0-9225-526cb0af2be3" providerId="ADAL" clId="{A80A9763-79BB-4D8F-A1A2-DE52B1FFAC5A}" dt="2023-06-19T09:55:40.072" v="7" actId="20577"/>
        <pc:sldMkLst>
          <pc:docMk/>
          <pc:sldMk cId="2253150276" sldId="337"/>
        </pc:sldMkLst>
      </pc:sldChg>
      <pc:sldChg chg="modNotesTx">
        <pc:chgData name="Sian Shaw" userId="cf930bf7-ba7f-4ec0-9225-526cb0af2be3" providerId="ADAL" clId="{A80A9763-79BB-4D8F-A1A2-DE52B1FFAC5A}" dt="2023-06-19T09:55:46.050" v="8" actId="20577"/>
        <pc:sldMkLst>
          <pc:docMk/>
          <pc:sldMk cId="4222166308" sldId="339"/>
        </pc:sldMkLst>
      </pc:sldChg>
      <pc:sldChg chg="modNotesTx">
        <pc:chgData name="Sian Shaw" userId="cf930bf7-ba7f-4ec0-9225-526cb0af2be3" providerId="ADAL" clId="{A80A9763-79BB-4D8F-A1A2-DE52B1FFAC5A}" dt="2023-06-19T09:55:48.858" v="9" actId="20577"/>
        <pc:sldMkLst>
          <pc:docMk/>
          <pc:sldMk cId="1132252589" sldId="340"/>
        </pc:sldMkLst>
      </pc:sldChg>
      <pc:sldChg chg="modNotesTx">
        <pc:chgData name="Sian Shaw" userId="cf930bf7-ba7f-4ec0-9225-526cb0af2be3" providerId="ADAL" clId="{A80A9763-79BB-4D8F-A1A2-DE52B1FFAC5A}" dt="2023-06-19T09:56:08.988" v="23" actId="20577"/>
        <pc:sldMkLst>
          <pc:docMk/>
          <pc:sldMk cId="1498862766" sldId="341"/>
        </pc:sldMkLst>
      </pc:sldChg>
      <pc:sldChg chg="modNotesTx">
        <pc:chgData name="Sian Shaw" userId="cf930bf7-ba7f-4ec0-9225-526cb0af2be3" providerId="ADAL" clId="{A80A9763-79BB-4D8F-A1A2-DE52B1FFAC5A}" dt="2023-06-19T09:56:15.335" v="24" actId="20577"/>
        <pc:sldMkLst>
          <pc:docMk/>
          <pc:sldMk cId="3838274491" sldId="344"/>
        </pc:sldMkLst>
      </pc:sldChg>
      <pc:sldChg chg="modNotesTx">
        <pc:chgData name="Sian Shaw" userId="cf930bf7-ba7f-4ec0-9225-526cb0af2be3" providerId="ADAL" clId="{A80A9763-79BB-4D8F-A1A2-DE52B1FFAC5A}" dt="2023-06-19T09:56:19.701" v="25" actId="20577"/>
        <pc:sldMkLst>
          <pc:docMk/>
          <pc:sldMk cId="4242979033" sldId="345"/>
        </pc:sldMkLst>
      </pc:sldChg>
      <pc:sldChg chg="modNotesTx">
        <pc:chgData name="Sian Shaw" userId="cf930bf7-ba7f-4ec0-9225-526cb0af2be3" providerId="ADAL" clId="{A80A9763-79BB-4D8F-A1A2-DE52B1FFAC5A}" dt="2023-06-19T09:56:23.543" v="26" actId="20577"/>
        <pc:sldMkLst>
          <pc:docMk/>
          <pc:sldMk cId="3224132769" sldId="346"/>
        </pc:sldMkLst>
      </pc:sldChg>
      <pc:sldChg chg="modNotesTx">
        <pc:chgData name="Sian Shaw" userId="cf930bf7-ba7f-4ec0-9225-526cb0af2be3" providerId="ADAL" clId="{A80A9763-79BB-4D8F-A1A2-DE52B1FFAC5A}" dt="2023-06-19T09:55:29.869" v="4" actId="313"/>
        <pc:sldMkLst>
          <pc:docMk/>
          <pc:sldMk cId="380045190" sldId="351"/>
        </pc:sldMkLst>
      </pc:sldChg>
      <pc:sldChg chg="modSp mod modNotesTx">
        <pc:chgData name="Sian Shaw" userId="cf930bf7-ba7f-4ec0-9225-526cb0af2be3" providerId="ADAL" clId="{A80A9763-79BB-4D8F-A1A2-DE52B1FFAC5A}" dt="2023-06-19T09:55:24.404" v="2" actId="313"/>
        <pc:sldMkLst>
          <pc:docMk/>
          <pc:sldMk cId="2818794300" sldId="352"/>
        </pc:sldMkLst>
        <pc:spChg chg="mod">
          <ac:chgData name="Sian Shaw" userId="cf930bf7-ba7f-4ec0-9225-526cb0af2be3" providerId="ADAL" clId="{A80A9763-79BB-4D8F-A1A2-DE52B1FFAC5A}" dt="2023-06-19T09:55:11.737" v="1" actId="20577"/>
          <ac:spMkLst>
            <pc:docMk/>
            <pc:sldMk cId="2818794300" sldId="352"/>
            <ac:spMk id="8" creationId="{9DF1C1B0-F1BD-47BC-A23E-BFC4BDF8B584}"/>
          </ac:spMkLst>
        </pc:spChg>
      </pc:sldChg>
    </pc:docChg>
  </pc:docChgLst>
  <pc:docChgLst>
    <pc:chgData name="Work Experience1" userId="S::work.experience1@westminster-abbey.org::57e63021-8621-439d-a682-6f6d170830c6" providerId="AD" clId="Web-{1CA83B5A-9251-556C-6A4B-4052FB5B3B1C}"/>
    <pc:docChg chg="modSld">
      <pc:chgData name="Work Experience1" userId="S::work.experience1@westminster-abbey.org::57e63021-8621-439d-a682-6f6d170830c6" providerId="AD" clId="Web-{1CA83B5A-9251-556C-6A4B-4052FB5B3B1C}" dt="2022-08-08T12:15:10.905" v="13"/>
      <pc:docMkLst>
        <pc:docMk/>
      </pc:docMkLst>
      <pc:sldChg chg="modSp">
        <pc:chgData name="Work Experience1" userId="S::work.experience1@westminster-abbey.org::57e63021-8621-439d-a682-6f6d170830c6" providerId="AD" clId="Web-{1CA83B5A-9251-556C-6A4B-4052FB5B3B1C}" dt="2022-08-08T12:12:23.819" v="1" actId="1076"/>
        <pc:sldMkLst>
          <pc:docMk/>
          <pc:sldMk cId="1132252589" sldId="340"/>
        </pc:sldMkLst>
        <pc:spChg chg="mod">
          <ac:chgData name="Work Experience1" userId="S::work.experience1@westminster-abbey.org::57e63021-8621-439d-a682-6f6d170830c6" providerId="AD" clId="Web-{1CA83B5A-9251-556C-6A4B-4052FB5B3B1C}" dt="2022-08-08T12:12:23.819" v="1" actId="1076"/>
          <ac:spMkLst>
            <pc:docMk/>
            <pc:sldMk cId="1132252589" sldId="340"/>
            <ac:spMk id="2" creationId="{CDDE0C8A-28F0-734A-9D6F-0069B09BC13B}"/>
          </ac:spMkLst>
        </pc:spChg>
      </pc:sldChg>
      <pc:sldChg chg="modNotes">
        <pc:chgData name="Work Experience1" userId="S::work.experience1@westminster-abbey.org::57e63021-8621-439d-a682-6f6d170830c6" providerId="AD" clId="Web-{1CA83B5A-9251-556C-6A4B-4052FB5B3B1C}" dt="2022-08-08T12:15:10.905" v="13"/>
        <pc:sldMkLst>
          <pc:docMk/>
          <pc:sldMk cId="2233062993" sldId="35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55776E-292F-437A-9B41-6AA1A066AFB1}" type="datetimeFigureOut">
              <a:rPr lang="en-GB" smtClean="0"/>
              <a:t>19/06/2023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249C6D-FBAB-4560-AF80-E37FDE38022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036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urchofengland.org/our-faith/going-church/lords-prayer" TargetMode="External"/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hurchofengland.org/our-faith/going-church/lords-prayer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 </a:t>
            </a:r>
            <a:r>
              <a:rPr lang="en-US" baseline="0" dirty="0">
                <a:cs typeface="Calibri"/>
              </a:rPr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577093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film introduces us to the worship at Westminster Abbey from the past to the present.</a:t>
            </a:r>
          </a:p>
          <a:p>
            <a:endParaRPr lang="en-GB" dirty="0">
              <a:cs typeface="Calibri"/>
            </a:endParaRPr>
          </a:p>
          <a:p>
            <a:r>
              <a:rPr lang="en-GB" dirty="0">
                <a:cs typeface="Calibri"/>
              </a:rPr>
              <a:t>Video:</a:t>
            </a:r>
          </a:p>
          <a:p>
            <a:r>
              <a:rPr lang="en-US" dirty="0"/>
              <a:t>©Dean &amp; Chapter of Westminster  </a:t>
            </a:r>
            <a:endParaRPr lang="en-GB" dirty="0"/>
          </a:p>
          <a:p>
            <a:endParaRPr lang="en-GB" dirty="0">
              <a:cs typeface="Calibri"/>
            </a:endParaRPr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01377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Images:</a:t>
            </a:r>
          </a:p>
          <a:p>
            <a:pPr>
              <a:defRPr/>
            </a:pPr>
            <a:r>
              <a:rPr lang="en-US" baseline="0" dirty="0">
                <a:cs typeface="Calibri"/>
              </a:rPr>
              <a:t>North Transept - 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pPr>
              <a:defRPr/>
            </a:pPr>
            <a:r>
              <a:rPr lang="en-US" dirty="0"/>
              <a:t>Service</a:t>
            </a:r>
            <a:r>
              <a:rPr lang="en-US" baseline="0" dirty="0"/>
              <a:t> -</a:t>
            </a:r>
            <a:r>
              <a:rPr lang="en-US" dirty="0"/>
              <a:t> </a:t>
            </a:r>
            <a:r>
              <a:rPr lang="en-US" baseline="0" dirty="0"/>
              <a:t> </a:t>
            </a: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/>
          </a:p>
          <a:p>
            <a:pPr>
              <a:defRPr/>
            </a:pPr>
            <a:r>
              <a:rPr lang="en-US" baseline="0" dirty="0"/>
              <a:t>Candles – </a:t>
            </a: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baseline="0" dirty="0"/>
          </a:p>
          <a:p>
            <a:pPr>
              <a:defRPr/>
            </a:pPr>
            <a:r>
              <a:rPr lang="en-US" baseline="0" dirty="0"/>
              <a:t>Communion – </a:t>
            </a: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  <a:endParaRPr lang="en-US" baseline="0" dirty="0"/>
          </a:p>
          <a:p>
            <a:pPr>
              <a:defRPr/>
            </a:pPr>
            <a:r>
              <a:rPr lang="en-US" baseline="0" dirty="0"/>
              <a:t>Book of Common Prayer - </a:t>
            </a: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</a:t>
            </a:r>
            <a:r>
              <a:rPr lang="en-US" dirty="0">
                <a:cs typeface="Calibri"/>
              </a:rPr>
              <a:t> </a:t>
            </a:r>
            <a:endParaRPr lang="en-US" baseline="0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710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Directions for teachers: </a:t>
            </a:r>
          </a:p>
          <a:p>
            <a:r>
              <a:rPr lang="en-US" dirty="0"/>
              <a:t>Use the worksheet. Cut up before the lesson and give prayers out to partners. Give them a few minutes and at the end stick up the prayers into four different columns at the front and ask pupils to explain their ideas.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0522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Directions for teachers: </a:t>
            </a:r>
          </a:p>
          <a:p>
            <a:r>
              <a:rPr lang="en-US" dirty="0"/>
              <a:t>Put prayers from resource sheet into correct headings now so pupils can see which one is which. Compare to the headings the</a:t>
            </a:r>
            <a:r>
              <a:rPr lang="en-US" baseline="0" dirty="0"/>
              <a:t> pupils</a:t>
            </a:r>
            <a:r>
              <a:rPr lang="en-US" dirty="0"/>
              <a:t> gave them.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6764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Directions</a:t>
            </a:r>
            <a:r>
              <a:rPr lang="en-US" baseline="0" dirty="0"/>
              <a:t> for teachers:</a:t>
            </a:r>
          </a:p>
          <a:p>
            <a:r>
              <a:rPr lang="en-US" dirty="0"/>
              <a:t>If you have a school Bible, you could find the passages to show children where the Lord’s Prayer is. </a:t>
            </a:r>
          </a:p>
          <a:p>
            <a:endParaRPr lang="en-US" dirty="0"/>
          </a:p>
          <a:p>
            <a:r>
              <a:rPr lang="en-US" dirty="0"/>
              <a:t>Images: </a:t>
            </a:r>
          </a:p>
          <a:p>
            <a:pPr>
              <a:defRPr/>
            </a:pPr>
            <a:r>
              <a:rPr lang="en-US" dirty="0"/>
              <a:t>Jesus with disciples – </a:t>
            </a: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</a:p>
          <a:p>
            <a:r>
              <a:rPr lang="en-US" dirty="0"/>
              <a:t>Bible - Image by </a:t>
            </a:r>
            <a:r>
              <a:rPr lang="en-US" dirty="0" err="1"/>
              <a:t>astize</a:t>
            </a:r>
            <a:r>
              <a:rPr lang="en-US" dirty="0"/>
              <a:t> from </a:t>
            </a:r>
            <a:r>
              <a:rPr lang="en-US" dirty="0" err="1"/>
              <a:t>Pixabay</a:t>
            </a:r>
            <a:endParaRPr lang="en-US" dirty="0"/>
          </a:p>
          <a:p>
            <a:r>
              <a:rPr lang="en-US" dirty="0"/>
              <a:t>Hands</a:t>
            </a:r>
            <a:r>
              <a:rPr lang="en-US" baseline="0" dirty="0"/>
              <a:t> praying - Photo by Stephen Sandian on </a:t>
            </a:r>
            <a:r>
              <a:rPr lang="en-US" baseline="0" dirty="0" err="1"/>
              <a:t>Unsplash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249581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The</a:t>
            </a:r>
            <a:r>
              <a:rPr lang="en-US" baseline="0" dirty="0">
                <a:cs typeface="Calibri"/>
              </a:rPr>
              <a:t> Lord’s Prayer: </a:t>
            </a:r>
            <a:r>
              <a:rPr lang="en-US" dirty="0">
                <a:hlinkClick r:id="rId3"/>
              </a:rPr>
              <a:t>https://www.churchofengland.org/our-faith/going-church/lords-prayer</a:t>
            </a:r>
            <a:endParaRPr lang="en-US" dirty="0"/>
          </a:p>
          <a:p>
            <a:endParaRPr lang="en-US" dirty="0"/>
          </a:p>
          <a:p>
            <a:r>
              <a:rPr lang="en-US" dirty="0"/>
              <a:t>Directions for teachers:</a:t>
            </a:r>
          </a:p>
          <a:p>
            <a:r>
              <a:rPr lang="en-US" dirty="0"/>
              <a:t>Explain that there are different versions of this prayer with slightly different wordings. If any pupils know a different version perhaps they could share with the class. </a:t>
            </a:r>
          </a:p>
          <a:p>
            <a:endParaRPr lang="en-US" dirty="0"/>
          </a:p>
          <a:p>
            <a:r>
              <a:rPr lang="en-US" dirty="0"/>
              <a:t>Image:</a:t>
            </a:r>
            <a:r>
              <a:rPr lang="en-US" baseline="0" dirty="0"/>
              <a:t> </a:t>
            </a:r>
          </a:p>
          <a:p>
            <a:pPr>
              <a:defRPr/>
            </a:pP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82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Image:</a:t>
            </a:r>
            <a:r>
              <a:rPr lang="en-US" baseline="0" dirty="0"/>
              <a:t> </a:t>
            </a:r>
          </a:p>
          <a:p>
            <a:pPr>
              <a:defRPr/>
            </a:pP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</a:t>
            </a:r>
            <a:r>
              <a:rPr lang="en-US" baseline="0" dirty="0"/>
              <a:t> &amp; Chapter of Westminster</a:t>
            </a:r>
            <a:r>
              <a:rPr lang="en-US" dirty="0"/>
              <a:t> 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324085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cs typeface="Calibri"/>
              </a:rPr>
              <a:t>The</a:t>
            </a:r>
            <a:r>
              <a:rPr lang="en-US" baseline="0" dirty="0">
                <a:cs typeface="Calibri"/>
              </a:rPr>
              <a:t> Lord’s Prayer: </a:t>
            </a:r>
            <a:r>
              <a:rPr lang="en-US" dirty="0">
                <a:hlinkClick r:id="rId3"/>
              </a:rPr>
              <a:t>https://www.churchofengland.org/our-faith/going-church/lords-prayer</a:t>
            </a:r>
            <a:endParaRPr lang="en-US" dirty="0"/>
          </a:p>
          <a:p>
            <a:endParaRPr lang="en-US" dirty="0"/>
          </a:p>
          <a:p>
            <a:r>
              <a:rPr lang="en-US" dirty="0"/>
              <a:t>Directions for</a:t>
            </a:r>
            <a:r>
              <a:rPr lang="en-US" baseline="0" dirty="0"/>
              <a:t> teachers: </a:t>
            </a:r>
          </a:p>
          <a:p>
            <a:r>
              <a:rPr lang="en-US" dirty="0"/>
              <a:t>Go through each line one at a time and ensure pupils understand each meaning.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34062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Directions for teachers: </a:t>
            </a:r>
          </a:p>
          <a:p>
            <a:r>
              <a:rPr lang="en-US" dirty="0"/>
              <a:t>Give pupils large copies of The Lord’s Prayer to use as their script.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077289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Directions</a:t>
            </a:r>
            <a:r>
              <a:rPr lang="en-US" baseline="0" dirty="0"/>
              <a:t> for teachers: </a:t>
            </a:r>
          </a:p>
          <a:p>
            <a:r>
              <a:rPr lang="en-US" dirty="0"/>
              <a:t>This could be done on mini whiteboards in pairs or independently.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970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 panose="020F0502020204030204"/>
              </a:rPr>
              <a:t>Image: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©2019 Dean</a:t>
            </a:r>
            <a:r>
              <a:rPr lang="en-US" baseline="0" dirty="0"/>
              <a:t> &amp; Chapter of Westminster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C249C6D-FBAB-4560-AF80-E37FDE38022A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2272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Directions for teachers:</a:t>
            </a:r>
          </a:p>
          <a:p>
            <a:r>
              <a:rPr lang="en-US" dirty="0"/>
              <a:t>Introduce the learning objective and success criteria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21644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Directions for teachers: </a:t>
            </a:r>
          </a:p>
          <a:p>
            <a:r>
              <a:rPr lang="en-US" dirty="0"/>
              <a:t>Ask pupils to discuss this idea together and take feedback. </a:t>
            </a:r>
          </a:p>
          <a:p>
            <a:endParaRPr lang="en-US" dirty="0"/>
          </a:p>
          <a:p>
            <a:r>
              <a:rPr lang="en-US" b="0" baseline="0" dirty="0">
                <a:cs typeface="+mn-cs"/>
              </a:rPr>
              <a:t>Image: </a:t>
            </a:r>
          </a:p>
          <a:p>
            <a:r>
              <a:rPr lang="en-US" b="0" baseline="0" dirty="0">
                <a:cs typeface="Calibri"/>
              </a:rPr>
              <a:t>Girl-praying-Image by </a:t>
            </a:r>
            <a:r>
              <a:rPr lang="en-US" b="0" baseline="0" dirty="0" err="1">
                <a:cs typeface="Calibri"/>
              </a:rPr>
              <a:t>PublicDomainPictures</a:t>
            </a:r>
            <a:r>
              <a:rPr lang="en-US" b="0" baseline="0" dirty="0">
                <a:cs typeface="Calibri"/>
              </a:rPr>
              <a:t> from Pixabay.jpg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746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dirty="0"/>
              <a:t>Direction</a:t>
            </a:r>
            <a:r>
              <a:rPr lang="en-US" b="0" baseline="0" dirty="0"/>
              <a:t>s for teachers: </a:t>
            </a:r>
          </a:p>
          <a:p>
            <a:r>
              <a:rPr lang="en-US" dirty="0"/>
              <a:t>Ask pupils to share their thoughts.</a:t>
            </a:r>
            <a:r>
              <a:rPr lang="en-US" baseline="0" dirty="0"/>
              <a:t> </a:t>
            </a:r>
          </a:p>
          <a:p>
            <a:endParaRPr lang="en-US" baseline="0" dirty="0"/>
          </a:p>
          <a:p>
            <a:r>
              <a:rPr lang="en-US" baseline="0" dirty="0"/>
              <a:t>Image: </a:t>
            </a:r>
          </a:p>
          <a:p>
            <a:r>
              <a:rPr lang="en-US" baseline="0" dirty="0"/>
              <a:t>Photo by Ben White on </a:t>
            </a:r>
            <a:r>
              <a:rPr lang="en-US" baseline="0" dirty="0" err="1"/>
              <a:t>Unsplash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2779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cs typeface="Calibri"/>
              </a:rPr>
              <a:t>Images: </a:t>
            </a:r>
          </a:p>
          <a:p>
            <a:pPr>
              <a:defRPr/>
            </a:pPr>
            <a:r>
              <a:rPr lang="en-US" dirty="0">
                <a:cs typeface="Calibri"/>
              </a:rPr>
              <a:t>Eucharist – </a:t>
            </a: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dirty="0">
              <a:cs typeface="Calibri"/>
            </a:endParaRPr>
          </a:p>
          <a:p>
            <a:pPr>
              <a:defRPr/>
            </a:pPr>
            <a:r>
              <a:rPr lang="en-US" dirty="0">
                <a:cs typeface="Calibri"/>
              </a:rPr>
              <a:t>Choristers – </a:t>
            </a: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dirty="0">
              <a:cs typeface="Calibri"/>
            </a:endParaRPr>
          </a:p>
          <a:p>
            <a:pPr>
              <a:defRPr/>
            </a:pPr>
            <a:r>
              <a:rPr lang="en-US" b="0" dirty="0">
                <a:cs typeface="Calibri"/>
              </a:rPr>
              <a:t>Congregation – </a:t>
            </a:r>
            <a:r>
              <a:rPr lang="en-US" b="0" baseline="0" dirty="0">
                <a:cs typeface="Calibri"/>
              </a:rPr>
              <a:t>©</a:t>
            </a:r>
            <a:r>
              <a:rPr lang="en-US" dirty="0"/>
              <a:t>2023  </a:t>
            </a:r>
            <a:r>
              <a:rPr lang="en-US" b="0" dirty="0"/>
              <a:t>Dean</a:t>
            </a:r>
            <a:r>
              <a:rPr lang="en-US" b="0" baseline="0" dirty="0"/>
              <a:t> &amp; Chapter of Westminster</a:t>
            </a:r>
            <a:r>
              <a:rPr lang="en-US" dirty="0"/>
              <a:t>  </a:t>
            </a:r>
            <a:endParaRPr lang="en-US" b="1" dirty="0">
              <a:cs typeface="Calibri"/>
            </a:endParaRPr>
          </a:p>
          <a:p>
            <a:r>
              <a:rPr lang="en-US" dirty="0">
                <a:cs typeface="Calibri"/>
              </a:rPr>
              <a:t>People worshipping – Image by </a:t>
            </a:r>
            <a:r>
              <a:rPr lang="en-US" dirty="0" err="1">
                <a:cs typeface="Calibri"/>
              </a:rPr>
              <a:t>StockSnap</a:t>
            </a:r>
            <a:r>
              <a:rPr lang="en-US" dirty="0">
                <a:cs typeface="Calibri"/>
              </a:rPr>
              <a:t> from </a:t>
            </a:r>
            <a:r>
              <a:rPr lang="en-US" dirty="0" err="1">
                <a:cs typeface="Calibri"/>
              </a:rPr>
              <a:t>Pixabay</a:t>
            </a:r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Person</a:t>
            </a:r>
            <a:r>
              <a:rPr lang="en-US" baseline="0" dirty="0">
                <a:cs typeface="Calibri"/>
              </a:rPr>
              <a:t>al prayer - Photo by </a:t>
            </a:r>
            <a:r>
              <a:rPr lang="en-US" baseline="0" dirty="0" err="1">
                <a:cs typeface="Calibri"/>
              </a:rPr>
              <a:t>Naassom</a:t>
            </a:r>
            <a:r>
              <a:rPr lang="en-US" baseline="0" dirty="0">
                <a:cs typeface="Calibri"/>
              </a:rPr>
              <a:t> </a:t>
            </a:r>
            <a:r>
              <a:rPr lang="en-US" baseline="0" dirty="0" err="1">
                <a:cs typeface="Calibri"/>
              </a:rPr>
              <a:t>Azevedo</a:t>
            </a:r>
            <a:r>
              <a:rPr lang="en-US" baseline="0" dirty="0">
                <a:cs typeface="Calibri"/>
              </a:rPr>
              <a:t> on </a:t>
            </a:r>
            <a:r>
              <a:rPr lang="en-US" baseline="0" dirty="0" err="1">
                <a:cs typeface="Calibri"/>
              </a:rPr>
              <a:t>Unsplash</a:t>
            </a:r>
            <a:endParaRPr lang="en-US" dirty="0">
              <a:cs typeface="Calibri"/>
            </a:endParaRPr>
          </a:p>
          <a:p>
            <a:endParaRPr lang="en-US" b="1" i="1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939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0" baseline="0" dirty="0"/>
              <a:t>Directions for teachers: </a:t>
            </a:r>
          </a:p>
          <a:p>
            <a:r>
              <a:rPr lang="en-US" dirty="0"/>
              <a:t>Be sure to tell children that the list can be longer than this. This is just a few examples.</a:t>
            </a:r>
            <a:r>
              <a:rPr lang="en-US" baseline="0" dirty="0"/>
              <a:t> </a:t>
            </a:r>
          </a:p>
          <a:p>
            <a:endParaRPr lang="en-US" baseline="0" dirty="0"/>
          </a:p>
          <a:p>
            <a:r>
              <a:rPr lang="en-US" baseline="0" dirty="0"/>
              <a:t>Image: </a:t>
            </a:r>
          </a:p>
          <a:p>
            <a:r>
              <a:rPr lang="en-US" dirty="0"/>
              <a:t>Image by </a:t>
            </a:r>
            <a:r>
              <a:rPr lang="en-US" dirty="0" err="1"/>
              <a:t>StockSnap</a:t>
            </a:r>
            <a:r>
              <a:rPr lang="en-US" dirty="0"/>
              <a:t> from </a:t>
            </a:r>
            <a:r>
              <a:rPr lang="en-US" dirty="0" err="1"/>
              <a:t>Pixabay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7239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Image:</a:t>
            </a:r>
          </a:p>
          <a:p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11847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Directions for teachers: </a:t>
            </a:r>
          </a:p>
          <a:p>
            <a:r>
              <a:rPr lang="en-US" dirty="0"/>
              <a:t>Ask for ideas and discuss how they know. </a:t>
            </a:r>
          </a:p>
          <a:p>
            <a:endParaRPr lang="en-US" dirty="0"/>
          </a:p>
          <a:p>
            <a:r>
              <a:rPr lang="en-US" dirty="0">
                <a:cs typeface="Calibri"/>
              </a:rPr>
              <a:t>Image:</a:t>
            </a:r>
            <a:r>
              <a:rPr lang="en-US" baseline="0" dirty="0">
                <a:cs typeface="Calibri"/>
              </a:rPr>
              <a:t> </a:t>
            </a:r>
          </a:p>
          <a:p>
            <a:pPr>
              <a:defRPr/>
            </a:pPr>
            <a:r>
              <a:rPr lang="en-US" baseline="0" dirty="0">
                <a:cs typeface="Calibri"/>
              </a:rPr>
              <a:t>©</a:t>
            </a:r>
            <a:r>
              <a:rPr lang="en-US" dirty="0"/>
              <a:t>2023 Dean </a:t>
            </a:r>
            <a:r>
              <a:rPr lang="en-US" baseline="0" dirty="0"/>
              <a:t>&amp; Chapter of Westminster</a:t>
            </a:r>
            <a:r>
              <a:rPr lang="en-US" dirty="0"/>
              <a:t>  </a:t>
            </a:r>
            <a:endParaRPr lang="en-US" baseline="0" dirty="0">
              <a:cs typeface="Calibri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EC359AD-96CE-024E-B02E-E8DF3E77D8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4082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ront-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95FFEEBB-A3E9-4F20-A8F3-3B8F525845C3}"/>
              </a:ext>
            </a:extLst>
          </p:cNvPr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0A5FA415-B899-4E92-A0F3-839EBA3E456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43994" y="2303463"/>
            <a:ext cx="8420489" cy="403542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3794" y="558799"/>
            <a:ext cx="7772400" cy="407688"/>
          </a:xfrm>
        </p:spPr>
        <p:txBody>
          <a:bodyPr anchor="t"/>
          <a:lstStyle>
            <a:lvl1pPr algn="l">
              <a:lnSpc>
                <a:spcPct val="100000"/>
              </a:lnSpc>
              <a:defRPr sz="28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43994" y="1751988"/>
            <a:ext cx="7812000" cy="450847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Sub title goes here</a:t>
            </a:r>
          </a:p>
          <a:p>
            <a:r>
              <a:rPr lang="en-US" dirty="0"/>
              <a:t>Date 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 dirty="0"/>
              <a:t>©2019 Dean and Chapter of Westminster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89F3F2F-7DFD-4326-BA2B-74CBC054479B}"/>
              </a:ext>
            </a:extLst>
          </p:cNvPr>
          <p:cNvSpPr txBox="1"/>
          <p:nvPr userDrawn="1"/>
        </p:nvSpPr>
        <p:spPr>
          <a:xfrm>
            <a:off x="7787861" y="6407535"/>
            <a:ext cx="1093569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700" dirty="0"/>
              <a:t>westminster-abbey.org</a:t>
            </a:r>
          </a:p>
        </p:txBody>
      </p:sp>
      <p:pic>
        <p:nvPicPr>
          <p:cNvPr id="24" name="Picture 23" descr="A picture containing object&#10;&#10;Description automatically generated">
            <a:extLst>
              <a:ext uri="{FF2B5EF4-FFF2-40B4-BE49-F238E27FC236}">
                <a16:creationId xmlns:a16="http://schemas.microsoft.com/office/drawing/2014/main" id="{D13AA051-B7D8-4141-9564-A1906A2C9FF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5954CA3-E9A8-45D3-B60E-297497EAC6BB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62E202A-5D29-714D-A7C8-A140BB2F367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3794" y="966487"/>
            <a:ext cx="7772400" cy="530367"/>
          </a:xfrm>
        </p:spPr>
        <p:txBody>
          <a:bodyPr>
            <a:normAutofit/>
          </a:bodyPr>
          <a:lstStyle>
            <a:lvl1pPr>
              <a:defRPr sz="2600"/>
            </a:lvl1pPr>
          </a:lstStyle>
          <a:p>
            <a:pPr lvl="0"/>
            <a:r>
              <a:rPr lang="en-US" dirty="0"/>
              <a:t>Click to add subheading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42036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-bleed-image-WHITE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9B423F53-F859-8148-97A5-CE00D54416F2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90A8BEB-DBFB-3C42-A8BC-B5FF36CD393F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9C8AF60-888C-E44C-872A-4552EDEC670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5416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9420A07-0187-46B8-9A5E-7668A200A59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52425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1" name="Picture Placeholder 9">
            <a:extLst>
              <a:ext uri="{FF2B5EF4-FFF2-40B4-BE49-F238E27FC236}">
                <a16:creationId xmlns:a16="http://schemas.microsoft.com/office/drawing/2014/main" id="{CD9DE60E-A78E-4F47-937F-D5FD1A1F556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476722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2" name="Picture Placeholder 9">
            <a:extLst>
              <a:ext uri="{FF2B5EF4-FFF2-40B4-BE49-F238E27FC236}">
                <a16:creationId xmlns:a16="http://schemas.microsoft.com/office/drawing/2014/main" id="{9CFA19E0-3C59-4D52-9989-7BFAE15CAF3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590859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3" name="Picture Placeholder 9">
            <a:extLst>
              <a:ext uri="{FF2B5EF4-FFF2-40B4-BE49-F238E27FC236}">
                <a16:creationId xmlns:a16="http://schemas.microsoft.com/office/drawing/2014/main" id="{FD6537C6-4BF9-4707-B2A8-02F30C28381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735477" y="2312148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4" name="Picture Placeholder 9">
            <a:extLst>
              <a:ext uri="{FF2B5EF4-FFF2-40B4-BE49-F238E27FC236}">
                <a16:creationId xmlns:a16="http://schemas.microsoft.com/office/drawing/2014/main" id="{8B55AC80-7F93-483A-8E78-ABD3670BDD2B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363794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5" name="Picture Placeholder 9">
            <a:extLst>
              <a:ext uri="{FF2B5EF4-FFF2-40B4-BE49-F238E27FC236}">
                <a16:creationId xmlns:a16="http://schemas.microsoft.com/office/drawing/2014/main" id="{58A588AC-1148-44F6-8E07-0F21DDFF07CC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488091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6" name="Picture Placeholder 9">
            <a:extLst>
              <a:ext uri="{FF2B5EF4-FFF2-40B4-BE49-F238E27FC236}">
                <a16:creationId xmlns:a16="http://schemas.microsoft.com/office/drawing/2014/main" id="{C18802BA-1955-4EDF-864C-4F824B3D96F7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4592068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7" name="Picture Placeholder 9">
            <a:extLst>
              <a:ext uri="{FF2B5EF4-FFF2-40B4-BE49-F238E27FC236}">
                <a16:creationId xmlns:a16="http://schemas.microsoft.com/office/drawing/2014/main" id="{933056E3-1307-4609-BAE1-C4CA58904B27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6736686" y="4398463"/>
            <a:ext cx="798513" cy="790575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5331577E-E241-4267-BD57-270FE4BBDD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2425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0" name="Text Placeholder 18">
            <a:extLst>
              <a:ext uri="{FF2B5EF4-FFF2-40B4-BE49-F238E27FC236}">
                <a16:creationId xmlns:a16="http://schemas.microsoft.com/office/drawing/2014/main" id="{8861D768-0E5D-43E6-83FB-C3588A4718F3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476722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1" name="Text Placeholder 18">
            <a:extLst>
              <a:ext uri="{FF2B5EF4-FFF2-40B4-BE49-F238E27FC236}">
                <a16:creationId xmlns:a16="http://schemas.microsoft.com/office/drawing/2014/main" id="{D086F851-1126-4C7D-A171-A407F2D3EB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572000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2" name="Text Placeholder 18">
            <a:extLst>
              <a:ext uri="{FF2B5EF4-FFF2-40B4-BE49-F238E27FC236}">
                <a16:creationId xmlns:a16="http://schemas.microsoft.com/office/drawing/2014/main" id="{62C6655A-61E8-46D7-A2D2-3AE812FDAA5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36686" y="3200101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3" name="Text Placeholder 18">
            <a:extLst>
              <a:ext uri="{FF2B5EF4-FFF2-40B4-BE49-F238E27FC236}">
                <a16:creationId xmlns:a16="http://schemas.microsoft.com/office/drawing/2014/main" id="{AA695C67-6A22-4997-9750-1ADD48461F4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52425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4" name="Text Placeholder 18">
            <a:extLst>
              <a:ext uri="{FF2B5EF4-FFF2-40B4-BE49-F238E27FC236}">
                <a16:creationId xmlns:a16="http://schemas.microsoft.com/office/drawing/2014/main" id="{784A6E6F-D943-4C9F-812E-7144E546AFA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476722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5" name="Text Placeholder 18">
            <a:extLst>
              <a:ext uri="{FF2B5EF4-FFF2-40B4-BE49-F238E27FC236}">
                <a16:creationId xmlns:a16="http://schemas.microsoft.com/office/drawing/2014/main" id="{475A0531-1F14-43E0-846E-B650D1FA220F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72000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6" name="Text Placeholder 18">
            <a:extLst>
              <a:ext uri="{FF2B5EF4-FFF2-40B4-BE49-F238E27FC236}">
                <a16:creationId xmlns:a16="http://schemas.microsoft.com/office/drawing/2014/main" id="{2A7A7BF5-04FD-4F89-B28A-2F864AB0A6C1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736686" y="5281228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400" b="1">
                <a:latin typeface="+mj-lt"/>
              </a:defRPr>
            </a:lvl1pPr>
          </a:lstStyle>
          <a:p>
            <a:pPr lvl="0"/>
            <a:r>
              <a:rPr lang="en-US" dirty="0"/>
              <a:t>Name Surname</a:t>
            </a:r>
          </a:p>
        </p:txBody>
      </p:sp>
      <p:sp>
        <p:nvSpPr>
          <p:cNvPr id="27" name="Text Placeholder 18">
            <a:extLst>
              <a:ext uri="{FF2B5EF4-FFF2-40B4-BE49-F238E27FC236}">
                <a16:creationId xmlns:a16="http://schemas.microsoft.com/office/drawing/2014/main" id="{90358B03-16A9-4AB3-8646-74FAF10DF37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63794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8" name="Text Placeholder 18">
            <a:extLst>
              <a:ext uri="{FF2B5EF4-FFF2-40B4-BE49-F238E27FC236}">
                <a16:creationId xmlns:a16="http://schemas.microsoft.com/office/drawing/2014/main" id="{85E0DBFB-25B1-450D-8B7B-AFBE702123D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476722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29" name="Text Placeholder 18">
            <a:extLst>
              <a:ext uri="{FF2B5EF4-FFF2-40B4-BE49-F238E27FC236}">
                <a16:creationId xmlns:a16="http://schemas.microsoft.com/office/drawing/2014/main" id="{A0F2A3FB-0776-4F72-B4F8-0B01CDC481D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72000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0" name="Text Placeholder 18">
            <a:extLst>
              <a:ext uri="{FF2B5EF4-FFF2-40B4-BE49-F238E27FC236}">
                <a16:creationId xmlns:a16="http://schemas.microsoft.com/office/drawing/2014/main" id="{F8A71FA7-099E-41A8-8552-4E10DB0B543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736686" y="3426313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1" name="Text Placeholder 18">
            <a:extLst>
              <a:ext uri="{FF2B5EF4-FFF2-40B4-BE49-F238E27FC236}">
                <a16:creationId xmlns:a16="http://schemas.microsoft.com/office/drawing/2014/main" id="{2FD52A82-BE12-4BEF-B39D-B47F89B44381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52425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2" name="Text Placeholder 18">
            <a:extLst>
              <a:ext uri="{FF2B5EF4-FFF2-40B4-BE49-F238E27FC236}">
                <a16:creationId xmlns:a16="http://schemas.microsoft.com/office/drawing/2014/main" id="{3DFEAE6F-2F70-4897-BB06-483F836B5A1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476722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3" name="Text Placeholder 18">
            <a:extLst>
              <a:ext uri="{FF2B5EF4-FFF2-40B4-BE49-F238E27FC236}">
                <a16:creationId xmlns:a16="http://schemas.microsoft.com/office/drawing/2014/main" id="{1A6778DC-A5F4-47F6-A3D0-69D82C3F3B6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72000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4" name="Text Placeholder 18">
            <a:extLst>
              <a:ext uri="{FF2B5EF4-FFF2-40B4-BE49-F238E27FC236}">
                <a16:creationId xmlns:a16="http://schemas.microsoft.com/office/drawing/2014/main" id="{CB9ACC99-832B-4C38-BCA8-0D114C6EC6F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736686" y="5519936"/>
            <a:ext cx="1872000" cy="267288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Job title</a:t>
            </a:r>
          </a:p>
        </p:txBody>
      </p:sp>
      <p:sp>
        <p:nvSpPr>
          <p:cNvPr id="35" name="Text Placeholder 18">
            <a:extLst>
              <a:ext uri="{FF2B5EF4-FFF2-40B4-BE49-F238E27FC236}">
                <a16:creationId xmlns:a16="http://schemas.microsoft.com/office/drawing/2014/main" id="{50C19947-A35F-4406-95DA-1350513EE96F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363794" y="376403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43" name="Text Placeholder 18">
            <a:extLst>
              <a:ext uri="{FF2B5EF4-FFF2-40B4-BE49-F238E27FC236}">
                <a16:creationId xmlns:a16="http://schemas.microsoft.com/office/drawing/2014/main" id="{0425F1DE-96E1-4B0D-8D9F-8C910A13D79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363794" y="394692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47" name="Text Placeholder 18">
            <a:extLst>
              <a:ext uri="{FF2B5EF4-FFF2-40B4-BE49-F238E27FC236}">
                <a16:creationId xmlns:a16="http://schemas.microsoft.com/office/drawing/2014/main" id="{A6617240-A156-4D67-B54E-93B3A1A792E0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476722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48" name="Text Placeholder 18">
            <a:extLst>
              <a:ext uri="{FF2B5EF4-FFF2-40B4-BE49-F238E27FC236}">
                <a16:creationId xmlns:a16="http://schemas.microsoft.com/office/drawing/2014/main" id="{A54187E4-5209-4ED2-9863-30C55E934BF7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476722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49" name="Text Placeholder 18">
            <a:extLst>
              <a:ext uri="{FF2B5EF4-FFF2-40B4-BE49-F238E27FC236}">
                <a16:creationId xmlns:a16="http://schemas.microsoft.com/office/drawing/2014/main" id="{FE18FDD8-3A24-43F6-AD4B-A81A8E0092D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72000" y="376333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0" name="Text Placeholder 18">
            <a:extLst>
              <a:ext uri="{FF2B5EF4-FFF2-40B4-BE49-F238E27FC236}">
                <a16:creationId xmlns:a16="http://schemas.microsoft.com/office/drawing/2014/main" id="{FC3C9E8D-900E-4F7C-84EE-DA5066E1587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572000" y="394622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1" name="Text Placeholder 18">
            <a:extLst>
              <a:ext uri="{FF2B5EF4-FFF2-40B4-BE49-F238E27FC236}">
                <a16:creationId xmlns:a16="http://schemas.microsoft.com/office/drawing/2014/main" id="{67B321F0-D779-4837-8E1B-A949DAD5036A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736686" y="376263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2" name="Text Placeholder 18">
            <a:extLst>
              <a:ext uri="{FF2B5EF4-FFF2-40B4-BE49-F238E27FC236}">
                <a16:creationId xmlns:a16="http://schemas.microsoft.com/office/drawing/2014/main" id="{EB5A0A17-A322-442A-9F5E-B9B43F9D05E9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6736686" y="394552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3" name="Text Placeholder 18">
            <a:extLst>
              <a:ext uri="{FF2B5EF4-FFF2-40B4-BE49-F238E27FC236}">
                <a16:creationId xmlns:a16="http://schemas.microsoft.com/office/drawing/2014/main" id="{DA9F100C-7BA2-45EC-B83D-53CEA0F5B911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52425" y="5854174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4" name="Text Placeholder 18">
            <a:extLst>
              <a:ext uri="{FF2B5EF4-FFF2-40B4-BE49-F238E27FC236}">
                <a16:creationId xmlns:a16="http://schemas.microsoft.com/office/drawing/2014/main" id="{0C0416F7-991B-4D29-96C8-C51254159FC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52425" y="6037065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5" name="Text Placeholder 18">
            <a:extLst>
              <a:ext uri="{FF2B5EF4-FFF2-40B4-BE49-F238E27FC236}">
                <a16:creationId xmlns:a16="http://schemas.microsoft.com/office/drawing/2014/main" id="{439AA3A3-03D7-4344-A6CB-AEB2A0D0376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476722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6" name="Text Placeholder 18">
            <a:extLst>
              <a:ext uri="{FF2B5EF4-FFF2-40B4-BE49-F238E27FC236}">
                <a16:creationId xmlns:a16="http://schemas.microsoft.com/office/drawing/2014/main" id="{7C92F8F7-D6E4-4002-AA4F-782EC5EF4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2476722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7" name="Text Placeholder 18">
            <a:extLst>
              <a:ext uri="{FF2B5EF4-FFF2-40B4-BE49-F238E27FC236}">
                <a16:creationId xmlns:a16="http://schemas.microsoft.com/office/drawing/2014/main" id="{C8BEFEC5-045F-473C-B383-40D024F8D8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72000" y="5853473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58" name="Text Placeholder 18">
            <a:extLst>
              <a:ext uri="{FF2B5EF4-FFF2-40B4-BE49-F238E27FC236}">
                <a16:creationId xmlns:a16="http://schemas.microsoft.com/office/drawing/2014/main" id="{DDACFD36-2DB3-4828-911B-02FC63D77DE0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4572000" y="6036364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  <p:sp>
        <p:nvSpPr>
          <p:cNvPr id="59" name="Text Placeholder 18">
            <a:extLst>
              <a:ext uri="{FF2B5EF4-FFF2-40B4-BE49-F238E27FC236}">
                <a16:creationId xmlns:a16="http://schemas.microsoft.com/office/drawing/2014/main" id="{5A599F55-8D9A-4407-B2EF-B9E65D594B7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736686" y="5852771"/>
            <a:ext cx="187200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T. +44(0) 00 000 000</a:t>
            </a:r>
          </a:p>
        </p:txBody>
      </p:sp>
      <p:sp>
        <p:nvSpPr>
          <p:cNvPr id="60" name="Text Placeholder 18">
            <a:extLst>
              <a:ext uri="{FF2B5EF4-FFF2-40B4-BE49-F238E27FC236}">
                <a16:creationId xmlns:a16="http://schemas.microsoft.com/office/drawing/2014/main" id="{CB32E303-88DD-490E-9D91-305BD698CE7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736686" y="6035662"/>
            <a:ext cx="1889650" cy="176664"/>
          </a:xfrm>
        </p:spPr>
        <p:txBody>
          <a:bodyPr wrap="none" anchor="ctr">
            <a:normAutofit/>
          </a:bodyPr>
          <a:lstStyle>
            <a:lvl1pPr>
              <a:defRPr sz="1000" b="0"/>
            </a:lvl1pPr>
          </a:lstStyle>
          <a:p>
            <a:pPr lvl="0"/>
            <a:r>
              <a:rPr lang="en-US" dirty="0"/>
              <a:t>E. email@westminster-abbey.org</a:t>
            </a:r>
          </a:p>
        </p:txBody>
      </p:sp>
    </p:spTree>
    <p:extLst>
      <p:ext uri="{BB962C8B-B14F-4D97-AF65-F5344CB8AC3E}">
        <p14:creationId xmlns:p14="http://schemas.microsoft.com/office/powerpoint/2010/main" val="431773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-cov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63794" y="1868878"/>
            <a:ext cx="8139248" cy="698826"/>
          </a:xfrm>
        </p:spPr>
        <p:txBody>
          <a:bodyPr/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Thank you.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E7C2DC7-BD2E-40A4-A00A-E5CA7FA69F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52949" y="3429001"/>
            <a:ext cx="1908175" cy="2350910"/>
          </a:xfrm>
        </p:spPr>
        <p:txBody>
          <a:bodyPr>
            <a:normAutofit/>
          </a:bodyPr>
          <a:lstStyle>
            <a:lvl1pPr>
              <a:spcAft>
                <a:spcPts val="200"/>
              </a:spcAft>
              <a:defRPr sz="1000" b="0"/>
            </a:lvl1pPr>
          </a:lstStyle>
          <a:p>
            <a:pPr lvl="0"/>
            <a:r>
              <a:rPr lang="en-US" dirty="0"/>
              <a:t>Address etc.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E64054F9-6A19-4BC5-90AC-D24B07AC5C5C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95075" y="3410147"/>
            <a:ext cx="1705134" cy="2350910"/>
          </a:xfrm>
        </p:spPr>
        <p:txBody>
          <a:bodyPr>
            <a:normAutofit/>
          </a:bodyPr>
          <a:lstStyle>
            <a:lvl1pPr>
              <a:lnSpc>
                <a:spcPct val="140000"/>
              </a:lnSpc>
              <a:spcAft>
                <a:spcPts val="0"/>
              </a:spcAft>
              <a:defRPr sz="1000" b="0"/>
            </a:lvl1pPr>
          </a:lstStyle>
          <a:p>
            <a:pPr lvl="0"/>
            <a:r>
              <a:rPr lang="en-US" dirty="0"/>
              <a:t>Facebook</a:t>
            </a:r>
          </a:p>
          <a:p>
            <a:pPr lvl="0"/>
            <a:r>
              <a:rPr lang="en-US" dirty="0"/>
              <a:t>Twitter</a:t>
            </a:r>
          </a:p>
          <a:p>
            <a:pPr lvl="0"/>
            <a:r>
              <a:rPr lang="en-US" dirty="0"/>
              <a:t>Insta</a:t>
            </a:r>
          </a:p>
          <a:p>
            <a:pPr lvl="0"/>
            <a:r>
              <a:rPr lang="en-US" dirty="0"/>
              <a:t>YouTube</a:t>
            </a:r>
          </a:p>
          <a:p>
            <a:pPr lvl="0"/>
            <a:r>
              <a:rPr lang="en-US" dirty="0"/>
              <a:t>Tumbler</a:t>
            </a:r>
          </a:p>
          <a:p>
            <a:pPr lvl="0"/>
            <a:r>
              <a:rPr lang="en-US" dirty="0"/>
              <a:t>LinkedIn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3C3D3EB-C72B-4258-879B-70056FCC6A3A}"/>
              </a:ext>
            </a:extLst>
          </p:cNvPr>
          <p:cNvGrpSpPr/>
          <p:nvPr userDrawn="1"/>
        </p:nvGrpSpPr>
        <p:grpSpPr>
          <a:xfrm>
            <a:off x="2492033" y="3473374"/>
            <a:ext cx="113466" cy="1175704"/>
            <a:chOff x="2492033" y="3674994"/>
            <a:chExt cx="113466" cy="1175704"/>
          </a:xfrm>
        </p:grpSpPr>
        <p:pic>
          <p:nvPicPr>
            <p:cNvPr id="13" name="Picture 12" descr="A picture containing cross&#10;&#10;Description automatically generated">
              <a:extLst>
                <a:ext uri="{FF2B5EF4-FFF2-40B4-BE49-F238E27FC236}">
                  <a16:creationId xmlns:a16="http://schemas.microsoft.com/office/drawing/2014/main" id="{E376EF90-A0FC-41AF-89FE-E4EF7283D6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674994"/>
              <a:ext cx="108258" cy="107743"/>
            </a:xfrm>
            <a:prstGeom prst="rect">
              <a:avLst/>
            </a:prstGeom>
          </p:spPr>
        </p:pic>
        <p:pic>
          <p:nvPicPr>
            <p:cNvPr id="15" name="Picture 14" descr="A close up of a sign&#10;&#10;Description automatically generated">
              <a:extLst>
                <a:ext uri="{FF2B5EF4-FFF2-40B4-BE49-F238E27FC236}">
                  <a16:creationId xmlns:a16="http://schemas.microsoft.com/office/drawing/2014/main" id="{08D52E73-9DB6-4E6B-97EF-C0BAC9F4EE7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7" y="4102870"/>
              <a:ext cx="108258" cy="108258"/>
            </a:xfrm>
            <a:prstGeom prst="rect">
              <a:avLst/>
            </a:prstGeom>
          </p:spPr>
        </p:pic>
        <p:pic>
          <p:nvPicPr>
            <p:cNvPr id="17" name="Picture 16" descr="A close up of a sign&#10;&#10;Description automatically generated">
              <a:extLst>
                <a:ext uri="{FF2B5EF4-FFF2-40B4-BE49-F238E27FC236}">
                  <a16:creationId xmlns:a16="http://schemas.microsoft.com/office/drawing/2014/main" id="{C771B777-F196-48F9-85AB-475FD0EDBA9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742956"/>
              <a:ext cx="108258" cy="107742"/>
            </a:xfrm>
            <a:prstGeom prst="rect">
              <a:avLst/>
            </a:prstGeom>
          </p:spPr>
        </p:pic>
        <p:pic>
          <p:nvPicPr>
            <p:cNvPr id="19" name="Picture 18" descr="A close up of a sign&#10;&#10;Description automatically generated">
              <a:extLst>
                <a:ext uri="{FF2B5EF4-FFF2-40B4-BE49-F238E27FC236}">
                  <a16:creationId xmlns:a16="http://schemas.microsoft.com/office/drawing/2014/main" id="{8377C3C0-C3A9-412A-82B7-B1525C334BD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534893"/>
              <a:ext cx="108258" cy="108258"/>
            </a:xfrm>
            <a:prstGeom prst="rect">
              <a:avLst/>
            </a:prstGeom>
          </p:spPr>
        </p:pic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166C5485-A1A2-4C7D-82E6-73068E67F3E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5806" y="3889250"/>
              <a:ext cx="109693" cy="109693"/>
            </a:xfrm>
            <a:prstGeom prst="rect">
              <a:avLst/>
            </a:prstGeom>
          </p:spPr>
        </p:pic>
        <p:pic>
          <p:nvPicPr>
            <p:cNvPr id="23" name="Picture 22" descr="A close up of a sign&#10;&#10;Description automatically generated">
              <a:extLst>
                <a:ext uri="{FF2B5EF4-FFF2-40B4-BE49-F238E27FC236}">
                  <a16:creationId xmlns:a16="http://schemas.microsoft.com/office/drawing/2014/main" id="{553D5E8F-EF88-4B96-98FD-B0BE556CCD1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92033" y="4321776"/>
              <a:ext cx="108258" cy="108258"/>
            </a:xfrm>
            <a:prstGeom prst="rect">
              <a:avLst/>
            </a:prstGeom>
          </p:spPr>
        </p:pic>
      </p:grp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0E535C-DCC8-4E2D-BB08-CD11E6C9305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63794" y="2952634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 dirty="0"/>
              <a:t>Contact us.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8AD5C08F-57F7-480C-AEEA-D6E5448D73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492033" y="2952633"/>
            <a:ext cx="1908175" cy="323379"/>
          </a:xfrm>
        </p:spPr>
        <p:txBody>
          <a:bodyPr/>
          <a:lstStyle>
            <a:lvl1pPr>
              <a:spcAft>
                <a:spcPts val="0"/>
              </a:spcAft>
              <a:defRPr b="1">
                <a:latin typeface="+mj-lt"/>
              </a:defRPr>
            </a:lvl1pPr>
          </a:lstStyle>
          <a:p>
            <a:pPr lvl="0"/>
            <a:r>
              <a:rPr lang="en-US" dirty="0"/>
              <a:t>Follow us.</a:t>
            </a:r>
          </a:p>
        </p:txBody>
      </p:sp>
    </p:spTree>
    <p:extLst>
      <p:ext uri="{BB962C8B-B14F-4D97-AF65-F5344CB8AC3E}">
        <p14:creationId xmlns:p14="http://schemas.microsoft.com/office/powerpoint/2010/main" val="34365119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297089987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nk_no_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175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6/19/2023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6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3794" y="2396701"/>
            <a:ext cx="8139248" cy="374482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8345710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3788" y="2396702"/>
            <a:ext cx="3886200" cy="376914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2562476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58775" y="2004413"/>
            <a:ext cx="8139248" cy="3744829"/>
          </a:xfrm>
        </p:spPr>
        <p:txBody>
          <a:bodyPr>
            <a:normAutofit/>
          </a:bodyPr>
          <a:lstStyle>
            <a:lvl1pPr>
              <a:spcAft>
                <a:spcPts val="0"/>
              </a:spcAft>
              <a:defRPr sz="3000" b="1">
                <a:latin typeface="+mj-lt"/>
              </a:defRPr>
            </a:lvl1pPr>
          </a:lstStyle>
          <a:p>
            <a:pPr lvl="0"/>
            <a:r>
              <a:rPr lang="en-US" dirty="0"/>
              <a:t>Main divider heading.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B3AAE61D-927D-4B65-9780-71BB9601EB5F}"/>
              </a:ext>
            </a:extLst>
          </p:cNvPr>
          <p:cNvCxnSpPr/>
          <p:nvPr userDrawn="1"/>
        </p:nvCxnSpPr>
        <p:spPr>
          <a:xfrm>
            <a:off x="358775" y="1827582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77493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text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3625" cy="93695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3794" y="2396701"/>
            <a:ext cx="3886200" cy="3769149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BFC5747-193E-4B1E-9F03-8BE08684C37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3A140809-DC3A-474C-A830-00E2A0073C6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94007" y="2292350"/>
            <a:ext cx="3861055" cy="40259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04694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55F47E6A-C99D-480D-945D-DC585A0B5FD5}"/>
              </a:ext>
            </a:extLst>
          </p:cNvPr>
          <p:cNvSpPr>
            <a:spLocks noGrp="1"/>
          </p:cNvSpPr>
          <p:nvPr>
            <p:ph type="tbl" sz="quarter" idx="14"/>
          </p:nvPr>
        </p:nvSpPr>
        <p:spPr>
          <a:xfrm>
            <a:off x="360363" y="2395538"/>
            <a:ext cx="8427430" cy="3744912"/>
          </a:xfrm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30668691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-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2395538"/>
            <a:ext cx="8427430" cy="3929182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lnSpc>
                <a:spcPct val="100000"/>
              </a:lnSpc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5746583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403200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321F90D-9B24-42D2-9BF4-79C35BD24F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4603896" y="136525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9724DA0D-2A5D-4999-AD74-F5F04EB4569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603895" y="3948720"/>
            <a:ext cx="4179742" cy="2376000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3779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col-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6ACE230-9260-46B6-AE41-B8DE843ADB0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60363" y="1365662"/>
            <a:ext cx="8427430" cy="4959058"/>
          </a:xfrm>
          <a:solidFill>
            <a:schemeClr val="bg1">
              <a:lumMod val="95000"/>
            </a:schemeClr>
          </a:solidFill>
        </p:spPr>
        <p:txBody>
          <a:bodyPr anchor="ctr"/>
          <a:lstStyle>
            <a:lvl1pPr algn="ctr">
              <a:defRPr/>
            </a:lvl1pPr>
          </a:lstStyle>
          <a:p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GB"/>
              <a:t>©2019 Dean and Chapter of Westminster</a:t>
            </a:r>
            <a:endParaRPr lang="en-GB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86334-23EC-43C1-B38B-9861E98188F3}" type="slidenum">
              <a:rPr lang="en-GB" smtClean="0"/>
              <a:t>‹#›</a:t>
            </a:fld>
            <a:endParaRPr lang="en-GB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46414D10-78A2-4E62-B139-A8E40C2249E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949" y="649833"/>
            <a:ext cx="6048000" cy="167698"/>
          </a:xfrm>
        </p:spPr>
        <p:txBody>
          <a:bodyPr anchor="ctr">
            <a:normAutofit/>
          </a:bodyPr>
          <a:lstStyle>
            <a:lvl1pPr>
              <a:spcAft>
                <a:spcPts val="0"/>
              </a:spcAft>
              <a:defRPr sz="1000"/>
            </a:lvl1pPr>
          </a:lstStyle>
          <a:p>
            <a:pPr lvl="0"/>
            <a:r>
              <a:rPr lang="en-US" dirty="0"/>
              <a:t>Document running header</a:t>
            </a:r>
          </a:p>
        </p:txBody>
      </p:sp>
    </p:spTree>
    <p:extLst>
      <p:ext uri="{BB962C8B-B14F-4D97-AF65-F5344CB8AC3E}">
        <p14:creationId xmlns:p14="http://schemas.microsoft.com/office/powerpoint/2010/main" val="1406635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363" y="884758"/>
            <a:ext cx="8139248" cy="936956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2752" y="2394955"/>
            <a:ext cx="8139248" cy="375822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3794" y="6435170"/>
            <a:ext cx="3086100" cy="167697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700">
                <a:solidFill>
                  <a:schemeClr val="tx1"/>
                </a:solidFill>
              </a:defRPr>
            </a:lvl1pPr>
          </a:lstStyle>
          <a:p>
            <a:r>
              <a:rPr lang="en-GB" dirty="0"/>
              <a:t>©2019 Dean and Chapter of Westminster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700">
                <a:solidFill>
                  <a:schemeClr val="tx1"/>
                </a:solidFill>
              </a:defRPr>
            </a:lvl1pPr>
          </a:lstStyle>
          <a:p>
            <a:fld id="{5DE86334-23EC-43C1-B38B-9861E98188F3}" type="slidenum">
              <a:rPr lang="en-GB" smtClean="0"/>
              <a:pPr/>
              <a:t>‹#›</a:t>
            </a:fld>
            <a:endParaRPr lang="en-GB" dirty="0"/>
          </a:p>
        </p:txBody>
      </p:sp>
      <p:pic>
        <p:nvPicPr>
          <p:cNvPr id="9" name="Picture 8" descr="A picture containing object&#10;&#10;Description automatically generated">
            <a:extLst>
              <a:ext uri="{FF2B5EF4-FFF2-40B4-BE49-F238E27FC236}">
                <a16:creationId xmlns:a16="http://schemas.microsoft.com/office/drawing/2014/main" id="{129EDF4B-FFC4-43E6-8821-09264BA8C5FB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05611" y="495270"/>
            <a:ext cx="258872" cy="340911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28D71232-FF16-4157-B83A-AE1C34146FB1}"/>
              </a:ext>
            </a:extLst>
          </p:cNvPr>
          <p:cNvCxnSpPr/>
          <p:nvPr userDrawn="1"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BA75BC7F-8C75-4235-8490-9108DB8F64DC}"/>
              </a:ext>
            </a:extLst>
          </p:cNvPr>
          <p:cNvSpPr txBox="1"/>
          <p:nvPr userDrawn="1"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latin typeface="+mj-lt"/>
              </a:rPr>
              <a:t>Westminster Abbey</a:t>
            </a:r>
          </a:p>
        </p:txBody>
      </p:sp>
    </p:spTree>
    <p:extLst>
      <p:ext uri="{BB962C8B-B14F-4D97-AF65-F5344CB8AC3E}">
        <p14:creationId xmlns:p14="http://schemas.microsoft.com/office/powerpoint/2010/main" val="194552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4" r:id="rId3"/>
    <p:sldLayoutId id="2147483665" r:id="rId4"/>
    <p:sldLayoutId id="2147483666" r:id="rId5"/>
    <p:sldLayoutId id="2147483667" r:id="rId6"/>
    <p:sldLayoutId id="2147483669" r:id="rId7"/>
    <p:sldLayoutId id="2147483670" r:id="rId8"/>
    <p:sldLayoutId id="2147483668" r:id="rId9"/>
    <p:sldLayoutId id="2147483674" r:id="rId10"/>
    <p:sldLayoutId id="2147483672" r:id="rId11"/>
    <p:sldLayoutId id="2147483671" r:id="rId12"/>
    <p:sldLayoutId id="2147483673" r:id="rId13"/>
    <p:sldLayoutId id="2147483676" r:id="rId14"/>
    <p:sldLayoutId id="2147483677" r:id="rId15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None/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179388" indent="-179388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3603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38163" indent="-184150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4pPr>
      <a:lvl5pPr marL="717550" indent="-176213" algn="l" defTabSz="914400" rtl="0" eaLnBrk="1" latinLnBrk="0" hangingPunct="1">
        <a:lnSpc>
          <a:spcPct val="10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0" userDrawn="1">
          <p15:clr>
            <a:srgbClr val="F26B43"/>
          </p15:clr>
        </p15:guide>
        <p15:guide id="2" pos="226" userDrawn="1">
          <p15:clr>
            <a:srgbClr val="F26B43"/>
          </p15:clr>
        </p15:guide>
        <p15:guide id="3" pos="5534" userDrawn="1">
          <p15:clr>
            <a:srgbClr val="F26B43"/>
          </p15:clr>
        </p15:guide>
        <p15:guide id="5" orient="horz" pos="1071" userDrawn="1">
          <p15:clr>
            <a:srgbClr val="F26B43"/>
          </p15:clr>
        </p15:guide>
        <p15:guide id="6" orient="horz" pos="1502" userDrawn="1">
          <p15:clr>
            <a:srgbClr val="F26B43"/>
          </p15:clr>
        </p15:guide>
        <p15:guide id="7" orient="horz" pos="4133" userDrawn="1">
          <p15:clr>
            <a:srgbClr val="F26B43"/>
          </p15:clr>
        </p15:guide>
        <p15:guide id="8" pos="5352" userDrawn="1">
          <p15:clr>
            <a:srgbClr val="F26B43"/>
          </p15:clr>
        </p15:guide>
        <p15:guide id="9" orient="horz" pos="388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5.xml"/><Relationship Id="rId1" Type="http://schemas.openxmlformats.org/officeDocument/2006/relationships/video" Target="https://www.youtube.com/embed/0rw5H10N54k?feature=oembed" TargetMode="Externa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5" Type="http://schemas.openxmlformats.org/officeDocument/2006/relationships/hyperlink" Target="https://forms.office.com/r/yVUPQS6zG7" TargetMode="Externa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1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8" name="Footer Placeholder 2">
            <a:extLst>
              <a:ext uri="{FF2B5EF4-FFF2-40B4-BE49-F238E27FC236}">
                <a16:creationId xmlns:a16="http://schemas.microsoft.com/office/drawing/2014/main" id="{9DF1C1B0-F1BD-47BC-A23E-BFC4BDF8B584}"/>
              </a:ext>
            </a:extLst>
          </p:cNvPr>
          <p:cNvSpPr txBox="1">
            <a:spLocks/>
          </p:cNvSpPr>
          <p:nvPr/>
        </p:nvSpPr>
        <p:spPr>
          <a:xfrm>
            <a:off x="352949" y="6502955"/>
            <a:ext cx="3086100" cy="167697"/>
          </a:xfrm>
          <a:prstGeom prst="rect">
            <a:avLst/>
          </a:prstGeom>
        </p:spPr>
        <p:txBody>
          <a:bodyPr lIns="91440" tIns="45720" rIns="91440" bIns="45720" anchor="t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700" dirty="0">
                <a:solidFill>
                  <a:schemeClr val="bg1"/>
                </a:solidFill>
              </a:rPr>
              <a:t>©2023 Dean and Chapter of Westminster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9044" y="1056603"/>
            <a:ext cx="52477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Examples of Christian prayer</a:t>
            </a:r>
            <a:endParaRPr lang="en-GB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Title 8">
            <a:extLst>
              <a:ext uri="{FF2B5EF4-FFF2-40B4-BE49-F238E27FC236}">
                <a16:creationId xmlns:a16="http://schemas.microsoft.com/office/drawing/2014/main" id="{F89B5B11-7758-448D-AC81-23E46063A519}"/>
              </a:ext>
            </a:extLst>
          </p:cNvPr>
          <p:cNvSpPr txBox="1">
            <a:spLocks/>
          </p:cNvSpPr>
          <p:nvPr/>
        </p:nvSpPr>
        <p:spPr>
          <a:xfrm>
            <a:off x="249043" y="1694123"/>
            <a:ext cx="3865757" cy="44288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000" b="0" dirty="0">
                <a:solidFill>
                  <a:schemeClr val="bg1"/>
                </a:solidFill>
              </a:rPr>
              <a:t>Considering prayer and worship at Westminster Abbey</a:t>
            </a:r>
          </a:p>
        </p:txBody>
      </p:sp>
    </p:spTree>
    <p:extLst>
      <p:ext uri="{BB962C8B-B14F-4D97-AF65-F5344CB8AC3E}">
        <p14:creationId xmlns:p14="http://schemas.microsoft.com/office/powerpoint/2010/main" val="28187943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24069758-680F-34CA-2658-F27590133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pic>
        <p:nvPicPr>
          <p:cNvPr id="8" name="線上媒體 7" title="Prayer and worship: a three-minute film">
            <a:hlinkClick r:id="" action="ppaction://media"/>
            <a:extLst>
              <a:ext uri="{FF2B5EF4-FFF2-40B4-BE49-F238E27FC236}">
                <a16:creationId xmlns:a16="http://schemas.microsoft.com/office/drawing/2014/main" id="{6B5B6C2D-9589-A813-37D4-338F3034127F}"/>
              </a:ext>
            </a:extLst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838755" y="949580"/>
            <a:ext cx="7461848" cy="5585603"/>
          </a:xfrm>
        </p:spPr>
      </p:pic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E681FA55-C265-26ED-79BA-5383FA56090C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22330629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97867C-4794-554B-AC3C-F15D998847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949" y="966885"/>
            <a:ext cx="8139248" cy="455500"/>
          </a:xfrm>
        </p:spPr>
        <p:txBody>
          <a:bodyPr/>
          <a:lstStyle/>
          <a:p>
            <a:pPr algn="ctr"/>
            <a:r>
              <a:rPr lang="en-US" dirty="0"/>
              <a:t>This is Westminster Abbey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762EA5-FFD9-1F46-ADCD-A11B28957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17064" y="2062290"/>
            <a:ext cx="4609213" cy="759168"/>
          </a:xfrm>
        </p:spPr>
        <p:txBody>
          <a:bodyPr>
            <a:normAutofit/>
          </a:bodyPr>
          <a:lstStyle/>
          <a:p>
            <a:pPr algn="ctr"/>
            <a:r>
              <a:rPr lang="en-GB" dirty="0"/>
              <a:t>Westminster Abbey has been a place of worship since the tenth century. We hold services here every day, during which people can worship and pray to God .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38869D6-8EF8-ED4F-95B0-45F8A9C2C6FC}"/>
              </a:ext>
            </a:extLst>
          </p:cNvPr>
          <p:cNvSpPr txBox="1"/>
          <p:nvPr/>
        </p:nvSpPr>
        <p:spPr>
          <a:xfrm>
            <a:off x="1533896" y="3165555"/>
            <a:ext cx="60693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There are a number of ways and times to pray…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85E5F74-D498-C848-B92E-82A76F27B3E9}"/>
              </a:ext>
            </a:extLst>
          </p:cNvPr>
          <p:cNvSpPr txBox="1"/>
          <p:nvPr/>
        </p:nvSpPr>
        <p:spPr>
          <a:xfrm>
            <a:off x="1120256" y="4872405"/>
            <a:ext cx="195649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You can visit for private prayer. Some people light a candle to pray for a person. The candle symbolises your prayer.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6340902-3432-1B48-AB81-77007CB6D95F}"/>
              </a:ext>
            </a:extLst>
          </p:cNvPr>
          <p:cNvSpPr txBox="1"/>
          <p:nvPr/>
        </p:nvSpPr>
        <p:spPr>
          <a:xfrm>
            <a:off x="3662957" y="4872405"/>
            <a:ext cx="180641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400" dirty="0"/>
              <a:t>During Holy Communion prayers are offered and bread and wine is received as the body and blood of Jesus Christ. </a:t>
            </a:r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83E3AB0-E7DF-D341-9A28-0170473FBD04}"/>
              </a:ext>
            </a:extLst>
          </p:cNvPr>
          <p:cNvSpPr txBox="1"/>
          <p:nvPr/>
        </p:nvSpPr>
        <p:spPr>
          <a:xfrm>
            <a:off x="5912427" y="4854360"/>
            <a:ext cx="2369127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During traditional services, such as Evensong and Matins, prayers are said from </a:t>
            </a:r>
            <a:r>
              <a:rPr lang="en-US" sz="1400" i="1" dirty="0"/>
              <a:t>The Book of Common Prayer</a:t>
            </a:r>
            <a:r>
              <a:rPr lang="en-US" sz="1400" dirty="0"/>
              <a:t>. It contains collects, special prayers for every week and season. 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3834" y="1523639"/>
            <a:ext cx="1657164" cy="21367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5353" y="3694718"/>
            <a:ext cx="1806416" cy="11455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6791" y="3604469"/>
            <a:ext cx="776435" cy="126396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5109" y="3732202"/>
            <a:ext cx="1706784" cy="113623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26277" y="1686754"/>
            <a:ext cx="2094710" cy="1397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862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7E5FB0-7DEB-E749-8E7F-A6862E889B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361209"/>
            <a:ext cx="7886700" cy="1304896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So now we know the different ways to pray, let’s think about the different types of prayers Christians might use.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BFF821-6AEE-5E41-B702-82C91EF16003}"/>
              </a:ext>
            </a:extLst>
          </p:cNvPr>
          <p:cNvSpPr txBox="1"/>
          <p:nvPr/>
        </p:nvSpPr>
        <p:spPr>
          <a:xfrm>
            <a:off x="501361" y="3033142"/>
            <a:ext cx="8141277" cy="2893100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2600" dirty="0">
                <a:solidFill>
                  <a:schemeClr val="bg1"/>
                </a:solidFill>
              </a:rPr>
              <a:t>Activity: </a:t>
            </a:r>
          </a:p>
          <a:p>
            <a:r>
              <a:rPr lang="en-US" sz="2600" dirty="0">
                <a:solidFill>
                  <a:schemeClr val="bg1"/>
                </a:solidFill>
              </a:rPr>
              <a:t>What types of prayer are there? </a:t>
            </a:r>
          </a:p>
          <a:p>
            <a:endParaRPr lang="en-US" sz="2600" dirty="0">
              <a:solidFill>
                <a:schemeClr val="bg1"/>
              </a:solidFill>
            </a:endParaRPr>
          </a:p>
          <a:p>
            <a:r>
              <a:rPr lang="en-US" sz="2600" dirty="0">
                <a:solidFill>
                  <a:schemeClr val="bg1"/>
                </a:solidFill>
              </a:rPr>
              <a:t>In groups, look at the selection of prayers you have been given. Sort them into groups according to what kind of things they say. Can you give each group a heading? </a:t>
            </a:r>
          </a:p>
        </p:txBody>
      </p:sp>
    </p:spTree>
    <p:extLst>
      <p:ext uri="{BB962C8B-B14F-4D97-AF65-F5344CB8AC3E}">
        <p14:creationId xmlns:p14="http://schemas.microsoft.com/office/powerpoint/2010/main" val="42351887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2FE8E-6B34-7541-A4DF-570377F32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78279" y="1117754"/>
            <a:ext cx="2937510" cy="312203"/>
          </a:xfrm>
        </p:spPr>
        <p:txBody>
          <a:bodyPr>
            <a:noAutofit/>
          </a:bodyPr>
          <a:lstStyle/>
          <a:p>
            <a:pPr algn="ctr"/>
            <a:r>
              <a:rPr lang="en-US" sz="1800" dirty="0">
                <a:latin typeface="+mn-lt"/>
              </a:rPr>
              <a:t>Prayers of Thanksgiving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D33AC4F3-FEA6-1744-8ACD-6A99E901D3A0}"/>
              </a:ext>
            </a:extLst>
          </p:cNvPr>
          <p:cNvSpPr txBox="1">
            <a:spLocks/>
          </p:cNvSpPr>
          <p:nvPr/>
        </p:nvSpPr>
        <p:spPr>
          <a:xfrm>
            <a:off x="5244292" y="1112821"/>
            <a:ext cx="2937510" cy="31220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>
                <a:latin typeface="+mn-lt"/>
              </a:rPr>
              <a:t>Prayers of Confession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95C340E-66E0-934E-8271-5C4DCF77AF0E}"/>
              </a:ext>
            </a:extLst>
          </p:cNvPr>
          <p:cNvSpPr txBox="1">
            <a:spLocks/>
          </p:cNvSpPr>
          <p:nvPr/>
        </p:nvSpPr>
        <p:spPr>
          <a:xfrm>
            <a:off x="799312" y="3734299"/>
            <a:ext cx="2937510" cy="31220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>
                <a:latin typeface="+mn-lt"/>
              </a:rPr>
              <a:t>Prayers of Adoration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59D7310-0726-B043-878C-1D0270AB5C7E}"/>
              </a:ext>
            </a:extLst>
          </p:cNvPr>
          <p:cNvSpPr txBox="1">
            <a:spLocks/>
          </p:cNvSpPr>
          <p:nvPr/>
        </p:nvSpPr>
        <p:spPr>
          <a:xfrm>
            <a:off x="5244292" y="3734299"/>
            <a:ext cx="2937510" cy="312203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1800" b="1" dirty="0">
                <a:latin typeface="+mn-lt"/>
              </a:rPr>
              <a:t>Prayers of Intercession</a:t>
            </a:r>
          </a:p>
        </p:txBody>
      </p:sp>
      <p:sp>
        <p:nvSpPr>
          <p:cNvPr id="3" name="Oval Callout 2">
            <a:extLst>
              <a:ext uri="{FF2B5EF4-FFF2-40B4-BE49-F238E27FC236}">
                <a16:creationId xmlns:a16="http://schemas.microsoft.com/office/drawing/2014/main" id="{CA31BDE9-5442-3F40-8855-1954607ECD6E}"/>
              </a:ext>
            </a:extLst>
          </p:cNvPr>
          <p:cNvSpPr/>
          <p:nvPr/>
        </p:nvSpPr>
        <p:spPr>
          <a:xfrm>
            <a:off x="791114" y="1580592"/>
            <a:ext cx="2924675" cy="1430240"/>
          </a:xfrm>
          <a:prstGeom prst="wedgeEllipseCallout">
            <a:avLst>
              <a:gd name="adj1" fmla="val -53559"/>
              <a:gd name="adj2" fmla="val 93569"/>
            </a:avLst>
          </a:prstGeom>
          <a:solidFill>
            <a:srgbClr val="006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Thanksgiving prayers offer thanks to God for his goodness to us. </a:t>
            </a:r>
          </a:p>
        </p:txBody>
      </p:sp>
      <p:sp>
        <p:nvSpPr>
          <p:cNvPr id="9" name="Oval Callout 8">
            <a:extLst>
              <a:ext uri="{FF2B5EF4-FFF2-40B4-BE49-F238E27FC236}">
                <a16:creationId xmlns:a16="http://schemas.microsoft.com/office/drawing/2014/main" id="{27A71233-11AC-FF4A-A408-230434651437}"/>
              </a:ext>
            </a:extLst>
          </p:cNvPr>
          <p:cNvSpPr/>
          <p:nvPr/>
        </p:nvSpPr>
        <p:spPr>
          <a:xfrm>
            <a:off x="5321722" y="1549038"/>
            <a:ext cx="2964092" cy="1395297"/>
          </a:xfrm>
          <a:prstGeom prst="wedgeEllipseCallout">
            <a:avLst>
              <a:gd name="adj1" fmla="val -53559"/>
              <a:gd name="adj2" fmla="val 93569"/>
            </a:avLst>
          </a:prstGeom>
          <a:solidFill>
            <a:srgbClr val="006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Confession prayer is the acknowledgement of our sin and a chance to say sorry to God.</a:t>
            </a:r>
          </a:p>
        </p:txBody>
      </p:sp>
      <p:sp>
        <p:nvSpPr>
          <p:cNvPr id="10" name="Oval Callout 9">
            <a:extLst>
              <a:ext uri="{FF2B5EF4-FFF2-40B4-BE49-F238E27FC236}">
                <a16:creationId xmlns:a16="http://schemas.microsoft.com/office/drawing/2014/main" id="{3984C458-9A81-5246-802B-1FE95C391470}"/>
              </a:ext>
            </a:extLst>
          </p:cNvPr>
          <p:cNvSpPr/>
          <p:nvPr/>
        </p:nvSpPr>
        <p:spPr>
          <a:xfrm>
            <a:off x="778279" y="4197137"/>
            <a:ext cx="2911839" cy="1528901"/>
          </a:xfrm>
          <a:prstGeom prst="wedgeEllipseCallout">
            <a:avLst>
              <a:gd name="adj1" fmla="val -53173"/>
              <a:gd name="adj2" fmla="val 89892"/>
            </a:avLst>
          </a:prstGeom>
          <a:solidFill>
            <a:srgbClr val="006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Adoration prayers are when we show deep love and respect towards God.</a:t>
            </a:r>
            <a:endParaRPr lang="en-US" sz="1400" dirty="0"/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sp>
        <p:nvSpPr>
          <p:cNvPr id="16" name="Oval Callout 15">
            <a:extLst>
              <a:ext uri="{FF2B5EF4-FFF2-40B4-BE49-F238E27FC236}">
                <a16:creationId xmlns:a16="http://schemas.microsoft.com/office/drawing/2014/main" id="{3984C458-9A81-5246-802B-1FE95C391470}"/>
              </a:ext>
            </a:extLst>
          </p:cNvPr>
          <p:cNvSpPr/>
          <p:nvPr/>
        </p:nvSpPr>
        <p:spPr>
          <a:xfrm>
            <a:off x="5360467" y="4197137"/>
            <a:ext cx="2911839" cy="1528901"/>
          </a:xfrm>
          <a:prstGeom prst="wedgeEllipseCallout">
            <a:avLst>
              <a:gd name="adj1" fmla="val -53173"/>
              <a:gd name="adj2" fmla="val 89892"/>
            </a:avLst>
          </a:prstGeom>
          <a:solidFill>
            <a:srgbClr val="006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400" dirty="0"/>
              <a:t>Intercession is prayer that pleads with God for your needs and the needs of others.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295435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12EB2F-EE71-2049-B23E-A460E662C8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2940" y="1334929"/>
            <a:ext cx="7886700" cy="551021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2800" b="1" dirty="0">
                <a:latin typeface="+mj-lt"/>
              </a:rPr>
              <a:t>What did Jesus teach Christians about Prayer? </a:t>
            </a:r>
            <a:br>
              <a:rPr lang="en-US" dirty="0"/>
            </a:br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E980A5-EDA2-7D4A-B72B-3AAE8D362C82}"/>
              </a:ext>
            </a:extLst>
          </p:cNvPr>
          <p:cNvSpPr txBox="1"/>
          <p:nvPr/>
        </p:nvSpPr>
        <p:spPr>
          <a:xfrm>
            <a:off x="5406747" y="1983287"/>
            <a:ext cx="3142893" cy="39934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500" dirty="0"/>
              <a:t>Jesus spent a lot of time in prayer. The New Testament (in the Bible) tells us that Jesus would get up very early in order to find a quiet place to pray. For Jesus his relationship with God was key to his very being and prayer enhanced and developed their relationship.</a:t>
            </a:r>
          </a:p>
          <a:p>
            <a:pPr algn="ctr"/>
            <a:endParaRPr lang="en-GB" sz="1500" dirty="0"/>
          </a:p>
          <a:p>
            <a:pPr algn="ctr"/>
            <a:r>
              <a:rPr lang="en-GB" sz="1500" dirty="0"/>
              <a:t>One day, recognising the importance of prayer to Jesus, the disciples asked him to teach them how to pray. Jesus taught them The Lord’s Prayer (Luke 11:1-4 &amp; Matthew 6:9-13). </a:t>
            </a:r>
            <a:endParaRPr lang="en-US" sz="1500" dirty="0"/>
          </a:p>
          <a:p>
            <a:endParaRPr lang="en-US" sz="1350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85" y="3845016"/>
            <a:ext cx="2950924" cy="196881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0602" y="3846933"/>
            <a:ext cx="1513164" cy="196690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985" y="2065587"/>
            <a:ext cx="4519496" cy="1627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8274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739E0E-02BE-404D-8D95-43AA887AC440}"/>
              </a:ext>
            </a:extLst>
          </p:cNvPr>
          <p:cNvSpPr txBox="1"/>
          <p:nvPr/>
        </p:nvSpPr>
        <p:spPr>
          <a:xfrm>
            <a:off x="700347" y="1117126"/>
            <a:ext cx="75887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+mj-lt"/>
              </a:rPr>
              <a:t>The Lord’s Prayer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9822" y="643444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26693" y="2223655"/>
            <a:ext cx="4259895" cy="3539430"/>
          </a:xfrm>
          <a:prstGeom prst="rect">
            <a:avLst/>
          </a:prstGeom>
          <a:solidFill>
            <a:srgbClr val="9D9D9D"/>
          </a:solidFill>
        </p:spPr>
        <p:txBody>
          <a:bodyPr wrap="square" rtlCol="0">
            <a:spAutoFit/>
          </a:bodyPr>
          <a:lstStyle/>
          <a:p>
            <a:r>
              <a:rPr lang="en-GB" sz="1600" dirty="0">
                <a:solidFill>
                  <a:schemeClr val="bg1"/>
                </a:solidFill>
              </a:rPr>
              <a:t>Our Father, who art in heaven,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hallowed be thy name;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thy kingdom come;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thy will be done;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on earth as it is in heaven.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Give us this day our daily bread.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And forgive us our trespasses,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as we forgive those who trespass against us.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And lead us not into temptation;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but deliver us from evil.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For thine is the kingdom,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the power and the glory,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for ever and ever.</a:t>
            </a:r>
            <a:br>
              <a:rPr lang="en-GB" sz="1600" dirty="0">
                <a:solidFill>
                  <a:schemeClr val="bg1"/>
                </a:solidFill>
              </a:rPr>
            </a:br>
            <a:r>
              <a:rPr lang="en-GB" sz="1600" dirty="0">
                <a:solidFill>
                  <a:schemeClr val="bg1"/>
                </a:solidFill>
              </a:rPr>
              <a:t>Amen.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3889" y="2428050"/>
            <a:ext cx="3748533" cy="291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9790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9CAD1-3C17-1A45-8689-3415780CB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232297"/>
            <a:ext cx="7886700" cy="994172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Many Christians say this prayer every Sunday together at church.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FAFC40-76F2-9343-9F3A-5C7531DFA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8808" y="2993267"/>
            <a:ext cx="3496541" cy="1236689"/>
          </a:xfrm>
        </p:spPr>
        <p:txBody>
          <a:bodyPr>
            <a:noAutofit/>
          </a:bodyPr>
          <a:lstStyle/>
          <a:p>
            <a:r>
              <a:rPr lang="en-US" sz="2600" dirty="0"/>
              <a:t>Westminster Abbey is no exception. </a:t>
            </a:r>
          </a:p>
          <a:p>
            <a:r>
              <a:rPr lang="en-US" sz="2600" dirty="0"/>
              <a:t>The Lord’s Prayer is used during many of the services held here.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77645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8813" y="2641235"/>
            <a:ext cx="4077798" cy="2720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1327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376CC-4E4B-4E41-938E-20B542163F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817531"/>
            <a:ext cx="7886700" cy="814194"/>
          </a:xfrm>
        </p:spPr>
        <p:txBody>
          <a:bodyPr>
            <a:noAutofit/>
          </a:bodyPr>
          <a:lstStyle/>
          <a:p>
            <a:pPr algn="ctr"/>
            <a:r>
              <a:rPr lang="en-US" dirty="0"/>
              <a:t>Think:</a:t>
            </a:r>
            <a:br>
              <a:rPr lang="en-US" dirty="0"/>
            </a:br>
            <a:r>
              <a:rPr lang="en-US" dirty="0"/>
              <a:t>But what does it mean? </a:t>
            </a:r>
          </a:p>
        </p:txBody>
      </p:sp>
      <p:sp>
        <p:nvSpPr>
          <p:cNvPr id="4" name="Text Box 3">
            <a:extLst>
              <a:ext uri="{FF2B5EF4-FFF2-40B4-BE49-F238E27FC236}">
                <a16:creationId xmlns:a16="http://schemas.microsoft.com/office/drawing/2014/main" id="{B71972FF-087F-C54A-BB54-C75674668D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9155" y="2141677"/>
            <a:ext cx="3712947" cy="4508927"/>
          </a:xfrm>
          <a:prstGeom prst="rect">
            <a:avLst/>
          </a:prstGeom>
          <a:solidFill>
            <a:srgbClr val="9D9D9D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Our Father, who art in heaven,</a:t>
            </a: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hallowed be thy name; </a:t>
            </a: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thy kingdom come; </a:t>
            </a: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thy will be done; </a:t>
            </a: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on earth as it is in heaven. </a:t>
            </a: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Give us this day our daily bread. </a:t>
            </a: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And forgive us our trespasses, </a:t>
            </a: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As we forgive them that trespass against us. </a:t>
            </a: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And lead us not into temptation;</a:t>
            </a:r>
            <a:endParaRPr lang="en-GB" altLang="en-US" sz="1400" b="1" dirty="0">
              <a:solidFill>
                <a:schemeClr val="bg1"/>
              </a:solidFill>
            </a:endParaRPr>
          </a:p>
          <a:p>
            <a:pPr>
              <a:spcBef>
                <a:spcPct val="50000"/>
              </a:spcBef>
            </a:pPr>
            <a:r>
              <a:rPr lang="en-GB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but deliver us from the evil. 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 thine is the kingdom, 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the power and the glory, </a:t>
            </a:r>
          </a:p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for ever and ever. </a:t>
            </a:r>
            <a:endParaRPr lang="en-GB" sz="1400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en-US" sz="1400" dirty="0">
                <a:solidFill>
                  <a:schemeClr val="bg1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Amen. </a:t>
            </a:r>
            <a:endParaRPr lang="en-GB" sz="1400" dirty="0">
              <a:solidFill>
                <a:schemeClr val="bg1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317D8898-B2B7-944E-A8B4-F94868611D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67905" y="2141677"/>
            <a:ext cx="4374573" cy="4508927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Our Lord God in heaven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Help us to remember that you are great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Let the earth be a place of peace and justice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Help us to do what you say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Let us live like you on earth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Give us everything we need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Help us to say sorry for the wrong things we’ve done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Help us to forgive others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Help us to live in a way that pleases you</a:t>
            </a: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Help us to overcome temptation and protect us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400" dirty="0">
                <a:solidFill>
                  <a:schemeClr val="bg1"/>
                </a:solidFill>
              </a:rPr>
              <a:t>For everything and everyone on earth belongs to you 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400" dirty="0">
                <a:solidFill>
                  <a:schemeClr val="bg1"/>
                </a:solidFill>
              </a:rPr>
              <a:t>You are powerful and glorious</a:t>
            </a:r>
          </a:p>
          <a:p>
            <a:pPr eaLnBrk="1" hangingPunct="1">
              <a:spcBef>
                <a:spcPct val="50000"/>
              </a:spcBef>
            </a:pPr>
            <a:r>
              <a:rPr lang="en-US" altLang="en-US" sz="1400" dirty="0">
                <a:solidFill>
                  <a:schemeClr val="bg1"/>
                </a:solidFill>
              </a:rPr>
              <a:t>This is always true</a:t>
            </a:r>
            <a:endParaRPr lang="en-GB" altLang="en-US" sz="1400" dirty="0">
              <a:solidFill>
                <a:schemeClr val="bg1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en-GB" altLang="en-US" sz="1400" dirty="0">
                <a:solidFill>
                  <a:schemeClr val="bg1"/>
                </a:solidFill>
              </a:rPr>
              <a:t>I agree with these words and will try to follow them</a:t>
            </a:r>
            <a:r>
              <a:rPr lang="en-GB" altLang="en-US" sz="1400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A82643D-474B-F44F-B6E7-4CAB2F808A93}"/>
              </a:ext>
            </a:extLst>
          </p:cNvPr>
          <p:cNvSpPr txBox="1"/>
          <p:nvPr/>
        </p:nvSpPr>
        <p:spPr>
          <a:xfrm>
            <a:off x="2707627" y="1631725"/>
            <a:ext cx="352055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Let’s take a look…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6888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3991276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77645" y="660591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6BFF821-6AEE-5E41-B702-82C91EF16003}"/>
              </a:ext>
            </a:extLst>
          </p:cNvPr>
          <p:cNvSpPr txBox="1"/>
          <p:nvPr/>
        </p:nvSpPr>
        <p:spPr>
          <a:xfrm>
            <a:off x="490970" y="2149913"/>
            <a:ext cx="8141277" cy="2677656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Activity:</a:t>
            </a:r>
          </a:p>
          <a:p>
            <a:r>
              <a:rPr lang="en-GB" sz="2800" dirty="0">
                <a:solidFill>
                  <a:schemeClr val="bg1"/>
                </a:solidFill>
              </a:rPr>
              <a:t>Create an action pattern for The Lord’s Prayer. </a:t>
            </a:r>
          </a:p>
          <a:p>
            <a:endParaRPr lang="en-GB" sz="2800" dirty="0">
              <a:solidFill>
                <a:schemeClr val="bg1"/>
              </a:solidFill>
            </a:endParaRPr>
          </a:p>
          <a:p>
            <a:r>
              <a:rPr lang="en-GB" sz="2800" dirty="0">
                <a:solidFill>
                  <a:schemeClr val="bg1"/>
                </a:solidFill>
              </a:rPr>
              <a:t>Make a chant and actions to go with each line of the prayer. Work in small groups and be prepared to share with others in the class at the end.</a:t>
            </a:r>
            <a:endParaRPr 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3628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5CAAF9-AEC2-2F4C-B525-3C1CEF0C1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363" y="1215736"/>
            <a:ext cx="8139248" cy="605978"/>
          </a:xfrm>
        </p:spPr>
        <p:txBody>
          <a:bodyPr/>
          <a:lstStyle/>
          <a:p>
            <a:r>
              <a:rPr lang="en-US" b="1" dirty="0"/>
              <a:t>What have we learnt?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7ADDDF-BFF5-2D4F-AC13-7CE9F18C3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Try this quick quiz to see what you can remember from our lesson. </a:t>
            </a:r>
          </a:p>
          <a:p>
            <a:endParaRPr lang="en-US" sz="1600" dirty="0"/>
          </a:p>
          <a:p>
            <a:pPr marL="385763" indent="-385763">
              <a:buAutoNum type="arabicPeriod"/>
            </a:pPr>
            <a:r>
              <a:rPr lang="en-US" sz="1600" dirty="0"/>
              <a:t>Why do Christians pray?</a:t>
            </a:r>
          </a:p>
          <a:p>
            <a:pPr marL="385763" indent="-385763">
              <a:buAutoNum type="arabicPeriod"/>
            </a:pPr>
            <a:r>
              <a:rPr lang="en-US" sz="1600" dirty="0"/>
              <a:t>How and when can you pray in Westminster Abbey?</a:t>
            </a:r>
          </a:p>
          <a:p>
            <a:pPr marL="385763" indent="-385763">
              <a:buAutoNum type="arabicPeriod"/>
            </a:pPr>
            <a:r>
              <a:rPr lang="en-US" sz="1600" dirty="0"/>
              <a:t>What four types of prayers might Christians use?</a:t>
            </a:r>
          </a:p>
          <a:p>
            <a:pPr marL="385763" indent="-385763">
              <a:buAutoNum type="arabicPeriod"/>
            </a:pPr>
            <a:r>
              <a:rPr lang="en-US" sz="1600" dirty="0"/>
              <a:t>Where does the Lord’s Prayer come from?</a:t>
            </a:r>
          </a:p>
          <a:p>
            <a:pPr marL="385763" indent="-385763">
              <a:buAutoNum type="arabicPeriod"/>
            </a:pPr>
            <a:r>
              <a:rPr lang="en-US" sz="1600" dirty="0"/>
              <a:t>Name some of the meanings behind the verses in the Lord’s Prayer.</a:t>
            </a: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9822" y="642495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</p:spTree>
    <p:extLst>
      <p:ext uri="{BB962C8B-B14F-4D97-AF65-F5344CB8AC3E}">
        <p14:creationId xmlns:p14="http://schemas.microsoft.com/office/powerpoint/2010/main" val="2477954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8">
            <a:extLst>
              <a:ext uri="{FF2B5EF4-FFF2-40B4-BE49-F238E27FC236}">
                <a16:creationId xmlns:a16="http://schemas.microsoft.com/office/drawing/2014/main" id="{89EDA66E-A828-594F-9455-0616D047460B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 lIns="0" anchor="ctr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Learning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EE29C6B-A7B9-854F-BC95-15D8F5B2F261}"/>
              </a:ext>
            </a:extLst>
          </p:cNvPr>
          <p:cNvCxnSpPr/>
          <p:nvPr/>
        </p:nvCxnSpPr>
        <p:spPr>
          <a:xfrm>
            <a:off x="358775" y="331290"/>
            <a:ext cx="8426449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427B8111-372F-8844-95F6-013D93C3AF52}"/>
              </a:ext>
            </a:extLst>
          </p:cNvPr>
          <p:cNvSpPr txBox="1"/>
          <p:nvPr/>
        </p:nvSpPr>
        <p:spPr>
          <a:xfrm>
            <a:off x="358775" y="485914"/>
            <a:ext cx="1199046" cy="15388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GB" sz="1000" b="1" dirty="0">
                <a:solidFill>
                  <a:schemeClr val="bg1"/>
                </a:solidFill>
                <a:latin typeface="+mj-lt"/>
              </a:rPr>
              <a:t>Westminster Abbey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F894A06-709C-2B4B-986E-49B9FB3B60A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505493" y="495270"/>
            <a:ext cx="258990" cy="340899"/>
          </a:xfrm>
          <a:prstGeom prst="rect">
            <a:avLst/>
          </a:prstGeom>
        </p:spPr>
      </p:pic>
      <p:sp>
        <p:nvSpPr>
          <p:cNvPr id="28" name="Slide Number Placeholder 3">
            <a:extLst>
              <a:ext uri="{FF2B5EF4-FFF2-40B4-BE49-F238E27FC236}">
                <a16:creationId xmlns:a16="http://schemas.microsoft.com/office/drawing/2014/main" id="{CA67C821-1F59-B141-8BB8-51D4ED6F6169}"/>
              </a:ext>
            </a:extLst>
          </p:cNvPr>
          <p:cNvSpPr txBox="1">
            <a:spLocks/>
          </p:cNvSpPr>
          <p:nvPr/>
        </p:nvSpPr>
        <p:spPr>
          <a:xfrm>
            <a:off x="8456176" y="6421168"/>
            <a:ext cx="331617" cy="19599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5DE86334-23EC-43C1-B38B-9861E98188F3}" type="slidenum">
              <a:rPr lang="en-GB" sz="700" smtClean="0">
                <a:solidFill>
                  <a:schemeClr val="bg1"/>
                </a:solidFill>
              </a:rPr>
              <a:pPr algn="r"/>
              <a:t>2</a:t>
            </a:fld>
            <a:endParaRPr lang="en-GB" sz="700">
              <a:solidFill>
                <a:schemeClr val="bg1"/>
              </a:solidFill>
            </a:endParaRP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9DC6E8CD-F385-1742-8A3A-93E1A6C062FE}"/>
              </a:ext>
            </a:extLst>
          </p:cNvPr>
          <p:cNvSpPr txBox="1">
            <a:spLocks/>
          </p:cNvSpPr>
          <p:nvPr/>
        </p:nvSpPr>
        <p:spPr>
          <a:xfrm>
            <a:off x="584791" y="1311518"/>
            <a:ext cx="4912241" cy="2323713"/>
          </a:xfrm>
          <a:prstGeom prst="rect">
            <a:avLst/>
          </a:prstGeom>
          <a:solidFill>
            <a:schemeClr val="accent1"/>
          </a:solidFill>
        </p:spPr>
        <p:txBody>
          <a:bodyPr wrap="square" lIns="0" tIns="0" rIns="0" bIns="0" anchor="t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dirty="0">
                <a:solidFill>
                  <a:schemeClr val="bg1"/>
                </a:solidFill>
                <a:latin typeface="+mj-lt"/>
              </a:rPr>
              <a:t>Information for teachers </a:t>
            </a:r>
            <a:endParaRPr lang="en-GB" dirty="0">
              <a:solidFill>
                <a:schemeClr val="bg1"/>
              </a:solidFill>
            </a:endParaRPr>
          </a:p>
          <a:p>
            <a:pPr algn="just"/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Thank you for downloading this resource. We hope that it will be a useful teaching tool in your classroom. </a:t>
            </a:r>
          </a:p>
          <a:p>
            <a:pPr algn="just"/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As we continue to grow our free catalogue of teaching resources, we’d really appreciate a few minutes of your time to let us know what you liked and what could be improved. Please complete this </a:t>
            </a:r>
            <a:r>
              <a:rPr lang="en-GB" u="sng" dirty="0">
                <a:solidFill>
                  <a:schemeClr val="bg1"/>
                </a:solidFill>
                <a:ea typeface="+mn-lt"/>
                <a:cs typeface="+mn-lt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five-question survey</a:t>
            </a:r>
            <a:r>
              <a:rPr lang="en-GB" dirty="0">
                <a:solidFill>
                  <a:schemeClr val="bg1"/>
                </a:solidFill>
                <a:ea typeface="+mn-lt"/>
                <a:cs typeface="+mn-lt"/>
              </a:rPr>
              <a:t>. </a:t>
            </a:r>
          </a:p>
          <a:p>
            <a:endParaRPr lang="en-GB" dirty="0">
              <a:solidFill>
                <a:schemeClr val="bg1"/>
              </a:solidFill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0045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EE903C0-2824-3B43-A27A-566E11D3963F}"/>
              </a:ext>
            </a:extLst>
          </p:cNvPr>
          <p:cNvSpPr txBox="1"/>
          <p:nvPr/>
        </p:nvSpPr>
        <p:spPr>
          <a:xfrm>
            <a:off x="717651" y="3134487"/>
            <a:ext cx="73380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Success criteria: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dirty="0"/>
              <a:t>I can discuss what prayer is and how it is important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dirty="0"/>
              <a:t>I can classify different prayers into types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dirty="0"/>
              <a:t>I can discuss how and where prayer is used in Westminster Abbey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dirty="0"/>
              <a:t>I can understand the meanings within the Lord’s Prayer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788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8954" y="1441241"/>
            <a:ext cx="7886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latin typeface="+mj-lt"/>
              </a:rPr>
              <a:t>Learning objective: </a:t>
            </a:r>
          </a:p>
          <a:p>
            <a:pPr algn="ctr"/>
            <a:r>
              <a:rPr lang="en-US" sz="2000" b="1" dirty="0"/>
              <a:t>To learn about the different types of Christian prayer</a:t>
            </a:r>
            <a:endParaRPr lang="en-GB" sz="2000" b="1" dirty="0"/>
          </a:p>
        </p:txBody>
      </p:sp>
    </p:spTree>
    <p:extLst>
      <p:ext uri="{BB962C8B-B14F-4D97-AF65-F5344CB8AC3E}">
        <p14:creationId xmlns:p14="http://schemas.microsoft.com/office/powerpoint/2010/main" val="479479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Callout 4"/>
          <p:cNvSpPr/>
          <p:nvPr/>
        </p:nvSpPr>
        <p:spPr>
          <a:xfrm>
            <a:off x="675408" y="2836718"/>
            <a:ext cx="3231573" cy="2337955"/>
          </a:xfrm>
          <a:prstGeom prst="wedgeEllipseCallout">
            <a:avLst>
              <a:gd name="adj1" fmla="val -41090"/>
              <a:gd name="adj2" fmla="val 54944"/>
            </a:avLst>
          </a:prstGeom>
          <a:solidFill>
            <a:srgbClr val="F9822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F78FCF-A64D-5D4F-81D3-266C982F1A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9091" y="3734566"/>
            <a:ext cx="2597631" cy="487346"/>
          </a:xfrm>
          <a:solidFill>
            <a:srgbClr val="F98228"/>
          </a:solidFill>
        </p:spPr>
        <p:txBody>
          <a:bodyPr>
            <a:norm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Think, pair, share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56130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4296" y="2332942"/>
            <a:ext cx="2615609" cy="39234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5A4FD069-9711-C14A-BF4B-D0EA5B579A23}"/>
              </a:ext>
            </a:extLst>
          </p:cNvPr>
          <p:cNvSpPr txBox="1"/>
          <p:nvPr/>
        </p:nvSpPr>
        <p:spPr>
          <a:xfrm>
            <a:off x="477269" y="1098183"/>
            <a:ext cx="6328776" cy="954107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Activity:</a:t>
            </a:r>
          </a:p>
          <a:p>
            <a:r>
              <a:rPr lang="en-US" sz="2800" b="1" dirty="0">
                <a:solidFill>
                  <a:schemeClr val="bg1"/>
                </a:solidFill>
                <a:latin typeface="+mj-lt"/>
              </a:rPr>
              <a:t>What is this person doing and why?</a:t>
            </a:r>
          </a:p>
        </p:txBody>
      </p:sp>
    </p:spTree>
    <p:extLst>
      <p:ext uri="{BB962C8B-B14F-4D97-AF65-F5344CB8AC3E}">
        <p14:creationId xmlns:p14="http://schemas.microsoft.com/office/powerpoint/2010/main" val="3388467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A187F6-6C67-AB4E-A973-0A5AE2C6E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5790" y="1278082"/>
            <a:ext cx="7886700" cy="1511163"/>
          </a:xfrm>
        </p:spPr>
        <p:txBody>
          <a:bodyPr>
            <a:noAutofit/>
          </a:bodyPr>
          <a:lstStyle/>
          <a:p>
            <a:pPr algn="ctr"/>
            <a:br>
              <a:rPr lang="en-GB" dirty="0"/>
            </a:br>
            <a:r>
              <a:rPr lang="en-GB" dirty="0"/>
              <a:t>For all Christians prayer is very important. They believe it is one of the main ways in which we can grow closer to God.  </a:t>
            </a:r>
            <a:br>
              <a:rPr lang="en-GB" dirty="0"/>
            </a:b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A4FD069-9711-C14A-BF4B-D0EA5B579A23}"/>
              </a:ext>
            </a:extLst>
          </p:cNvPr>
          <p:cNvSpPr txBox="1"/>
          <p:nvPr/>
        </p:nvSpPr>
        <p:spPr>
          <a:xfrm>
            <a:off x="352949" y="2787057"/>
            <a:ext cx="8492490" cy="1015663"/>
          </a:xfrm>
          <a:prstGeom prst="rect">
            <a:avLst/>
          </a:prstGeom>
          <a:solidFill>
            <a:schemeClr val="accent2"/>
          </a:solidFill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Reflect: 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Do you believe that prayer is important?</a:t>
            </a:r>
          </a:p>
          <a:p>
            <a:pPr marL="428625" indent="-428625"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bg1"/>
                </a:solidFill>
              </a:rPr>
              <a:t>Have you ever prayed? Was your prayer answered? </a:t>
            </a:r>
            <a:endParaRPr lang="en-US" sz="2000" dirty="0">
              <a:solidFill>
                <a:schemeClr val="bg1"/>
              </a:solidFill>
              <a:cs typeface="Arial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66888" y="639075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0176" y="4016763"/>
            <a:ext cx="2180752" cy="2589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8830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5B126D-6353-6B4D-9746-E5F1C8E29F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2934" y="1138294"/>
            <a:ext cx="7886700" cy="994172"/>
          </a:xfrm>
        </p:spPr>
        <p:txBody>
          <a:bodyPr/>
          <a:lstStyle/>
          <a:p>
            <a:pPr algn="ctr"/>
            <a:r>
              <a:rPr lang="en-US" dirty="0"/>
              <a:t>There are different ways to pray and different types of prayer.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6BFF821-6AEE-5E41-B702-82C91EF16003}"/>
              </a:ext>
            </a:extLst>
          </p:cNvPr>
          <p:cNvSpPr txBox="1"/>
          <p:nvPr/>
        </p:nvSpPr>
        <p:spPr>
          <a:xfrm>
            <a:off x="727975" y="3341317"/>
            <a:ext cx="2648974" cy="147732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sz="3000" dirty="0">
                <a:solidFill>
                  <a:schemeClr val="bg1"/>
                </a:solidFill>
              </a:rPr>
              <a:t>Think: </a:t>
            </a:r>
          </a:p>
          <a:p>
            <a:r>
              <a:rPr lang="en-US" sz="3000" dirty="0">
                <a:solidFill>
                  <a:schemeClr val="bg1"/>
                </a:solidFill>
              </a:rPr>
              <a:t>How might people pray? 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242215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75521" y="2255169"/>
            <a:ext cx="3629388" cy="4068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502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5792C-ECDF-D349-BFBF-7EC83F2FF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1365" y="1185488"/>
            <a:ext cx="7886700" cy="475437"/>
          </a:xfrm>
        </p:spPr>
        <p:txBody>
          <a:bodyPr/>
          <a:lstStyle/>
          <a:p>
            <a:pPr algn="ctr"/>
            <a:r>
              <a:rPr lang="en-US" dirty="0"/>
              <a:t>Personal prayer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DF7176-E7E3-D846-80CD-C5BC7099CFE2}"/>
              </a:ext>
            </a:extLst>
          </p:cNvPr>
          <p:cNvSpPr txBox="1"/>
          <p:nvPr/>
        </p:nvSpPr>
        <p:spPr>
          <a:xfrm>
            <a:off x="3690850" y="2104270"/>
            <a:ext cx="47372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/>
              <a:t>Personal prayer could be: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841CC48-46DA-6940-BD7E-A3D88BEE056A}"/>
              </a:ext>
            </a:extLst>
          </p:cNvPr>
          <p:cNvSpPr/>
          <p:nvPr/>
        </p:nvSpPr>
        <p:spPr>
          <a:xfrm>
            <a:off x="3690850" y="2454390"/>
            <a:ext cx="5062451" cy="550275"/>
          </a:xfrm>
          <a:prstGeom prst="rect">
            <a:avLst/>
          </a:prstGeom>
          <a:solidFill>
            <a:srgbClr val="006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Silently in your bedroom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1F7B60-36B1-0F4F-AA2C-950B9BD26956}"/>
              </a:ext>
            </a:extLst>
          </p:cNvPr>
          <p:cNvSpPr/>
          <p:nvPr/>
        </p:nvSpPr>
        <p:spPr>
          <a:xfrm>
            <a:off x="3690851" y="3118523"/>
            <a:ext cx="5062451" cy="548581"/>
          </a:xfrm>
          <a:prstGeom prst="rect">
            <a:avLst/>
          </a:prstGeom>
          <a:solidFill>
            <a:srgbClr val="006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Out loud in your kitchen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52FDF21-AC74-084E-AC6B-271C05D06890}"/>
              </a:ext>
            </a:extLst>
          </p:cNvPr>
          <p:cNvSpPr/>
          <p:nvPr/>
        </p:nvSpPr>
        <p:spPr>
          <a:xfrm>
            <a:off x="3690850" y="3798130"/>
            <a:ext cx="5062451" cy="662438"/>
          </a:xfrm>
          <a:prstGeom prst="rect">
            <a:avLst/>
          </a:prstGeom>
          <a:solidFill>
            <a:srgbClr val="006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Meditatively- when you spend time thinking deeply about God, perhaps using passages from the Bible to focus your thoughts.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D090EC0-4F92-C74B-A070-BBBCF695BE93}"/>
              </a:ext>
            </a:extLst>
          </p:cNvPr>
          <p:cNvSpPr/>
          <p:nvPr/>
        </p:nvSpPr>
        <p:spPr>
          <a:xfrm>
            <a:off x="3690849" y="4591594"/>
            <a:ext cx="5062451" cy="546376"/>
          </a:xfrm>
          <a:prstGeom prst="rect">
            <a:avLst/>
          </a:prstGeom>
          <a:solidFill>
            <a:srgbClr val="006E7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Whilst walking your dog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309919" y="639394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353" y="2028882"/>
            <a:ext cx="2463338" cy="369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9979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5792C-ECDF-D349-BFBF-7EC83F2FF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041" y="1098475"/>
            <a:ext cx="7886700" cy="497573"/>
          </a:xfrm>
        </p:spPr>
        <p:txBody>
          <a:bodyPr/>
          <a:lstStyle/>
          <a:p>
            <a:pPr algn="ctr"/>
            <a:r>
              <a:rPr lang="en-US" dirty="0"/>
              <a:t>Public prayer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BDB35FB-DEE4-AF4E-AAAE-A3CC6F9FFD62}"/>
              </a:ext>
            </a:extLst>
          </p:cNvPr>
          <p:cNvSpPr txBox="1"/>
          <p:nvPr/>
        </p:nvSpPr>
        <p:spPr>
          <a:xfrm>
            <a:off x="5787736" y="2374566"/>
            <a:ext cx="2855422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dirty="0"/>
              <a:t>When Christians meet together, they often make time to pray. Public prayers are often led by one person, who may read out a prayer.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55" y="2089509"/>
            <a:ext cx="5055800" cy="3365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1663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E0C8A-28F0-734A-9D6F-0069B09BC1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0070" y="1426607"/>
            <a:ext cx="7886700" cy="994172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Christians can say prayers anywhere but many go to church to worship God and pray there.  </a:t>
            </a:r>
            <a:br>
              <a:rPr lang="en-US" dirty="0"/>
            </a:b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66A5AD-6702-C147-BCD2-B8E76425665F}"/>
              </a:ext>
            </a:extLst>
          </p:cNvPr>
          <p:cNvSpPr txBox="1"/>
          <p:nvPr/>
        </p:nvSpPr>
        <p:spPr>
          <a:xfrm>
            <a:off x="5177790" y="3550222"/>
            <a:ext cx="326898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300" dirty="0"/>
              <a:t>Do you know where this is?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C76295CF-EE55-4B35-84B9-1932A89C1C55}"/>
              </a:ext>
            </a:extLst>
          </p:cNvPr>
          <p:cNvSpPr txBox="1">
            <a:spLocks/>
          </p:cNvSpPr>
          <p:nvPr/>
        </p:nvSpPr>
        <p:spPr>
          <a:xfrm>
            <a:off x="352949" y="649833"/>
            <a:ext cx="6048000" cy="16769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79388" indent="-17938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603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538163" indent="-18415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717550" indent="-176213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0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000" dirty="0"/>
              <a:t>Learning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1503" y="2268849"/>
            <a:ext cx="3256252" cy="4082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22525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Westminster Abbey">
      <a:dk1>
        <a:srgbClr val="292C63"/>
      </a:dk1>
      <a:lt1>
        <a:sysClr val="window" lastClr="FFFFFF"/>
      </a:lt1>
      <a:dk2>
        <a:srgbClr val="006E73"/>
      </a:dk2>
      <a:lt2>
        <a:srgbClr val="96C88E"/>
      </a:lt2>
      <a:accent1>
        <a:srgbClr val="9D9D9D"/>
      </a:accent1>
      <a:accent2>
        <a:srgbClr val="51B68E"/>
      </a:accent2>
      <a:accent3>
        <a:srgbClr val="74C8E6"/>
      </a:accent3>
      <a:accent4>
        <a:srgbClr val="F43540"/>
      </a:accent4>
      <a:accent5>
        <a:srgbClr val="5A4FE7"/>
      </a:accent5>
      <a:accent6>
        <a:srgbClr val="F98228"/>
      </a:accent6>
      <a:hlink>
        <a:srgbClr val="292C63"/>
      </a:hlink>
      <a:folHlink>
        <a:srgbClr val="006E73"/>
      </a:folHlink>
    </a:clrScheme>
    <a:fontScheme name="Westminster Abbey">
      <a:majorFont>
        <a:latin typeface="Palatino"/>
        <a:ea typeface=""/>
        <a:cs typeface=""/>
      </a:majorFont>
      <a:minorFont>
        <a:latin typeface="Aria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9f7f328-d3ff-4819-955b-35535df07bba" xsi:nil="true"/>
    <lcf76f155ced4ddcb4097134ff3c332f xmlns="2bde14ae-7622-460c-a38b-b0381bac6d2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C412A2BCB8F724392C8D81FB2E38975" ma:contentTypeVersion="13" ma:contentTypeDescription="Create a new document." ma:contentTypeScope="" ma:versionID="6db0559c1048424bbe60e54756300127">
  <xsd:schema xmlns:xsd="http://www.w3.org/2001/XMLSchema" xmlns:xs="http://www.w3.org/2001/XMLSchema" xmlns:p="http://schemas.microsoft.com/office/2006/metadata/properties" xmlns:ns2="2bde14ae-7622-460c-a38b-b0381bac6d2e" xmlns:ns3="b9f7f328-d3ff-4819-955b-35535df07bba" targetNamespace="http://schemas.microsoft.com/office/2006/metadata/properties" ma:root="true" ma:fieldsID="4443467301247e5301624e2525140cca" ns2:_="" ns3:_="">
    <xsd:import namespace="2bde14ae-7622-460c-a38b-b0381bac6d2e"/>
    <xsd:import namespace="b9f7f328-d3ff-4819-955b-35535df07bb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de14ae-7622-460c-a38b-b0381bac6d2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a4e4e769-92f6-4c7b-a54a-0c1998c9313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f7f328-d3ff-4819-955b-35535df07bba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e1d096dd-5d78-4ea2-951e-110ec88d6a8f}" ma:internalName="TaxCatchAll" ma:showField="CatchAllData" ma:web="b9f7f328-d3ff-4819-955b-35535df07bb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80F25D5-2FDF-4835-BFAB-2E30A955840E}">
  <ds:schemaRefs>
    <ds:schemaRef ds:uri="http://schemas.microsoft.com/office/2006/metadata/properties"/>
    <ds:schemaRef ds:uri="http://schemas.microsoft.com/office/infopath/2007/PartnerControls"/>
    <ds:schemaRef ds:uri="cf8bedca-0699-49e1-97e1-14424d7eca52"/>
    <ds:schemaRef ds:uri="40e3bd4d-ad2a-475f-b877-b0398ba3b99b"/>
    <ds:schemaRef ds:uri="b9f7f328-d3ff-4819-955b-35535df07bba"/>
    <ds:schemaRef ds:uri="2bde14ae-7622-460c-a38b-b0381bac6d2e"/>
  </ds:schemaRefs>
</ds:datastoreItem>
</file>

<file path=customXml/itemProps2.xml><?xml version="1.0" encoding="utf-8"?>
<ds:datastoreItem xmlns:ds="http://schemas.openxmlformats.org/officeDocument/2006/customXml" ds:itemID="{431EA216-0AD4-401A-BE12-270DDC52E2B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bde14ae-7622-460c-a38b-b0381bac6d2e"/>
    <ds:schemaRef ds:uri="b9f7f328-d3ff-4819-955b-35535df07bb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39E524E-2989-47C7-9DC7-AA505F66847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1723</TotalTime>
  <Words>1688</Words>
  <Application>Microsoft Office PowerPoint</Application>
  <PresentationFormat>On-screen Show (4:3)</PresentationFormat>
  <Paragraphs>217</Paragraphs>
  <Slides>19</Slides>
  <Notes>19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3" baseType="lpstr">
      <vt:lpstr>Arial</vt:lpstr>
      <vt:lpstr>Calibri</vt:lpstr>
      <vt:lpstr>Palatino</vt:lpstr>
      <vt:lpstr>Office Theme</vt:lpstr>
      <vt:lpstr>PowerPoint Presentation</vt:lpstr>
      <vt:lpstr>PowerPoint Presentation</vt:lpstr>
      <vt:lpstr>PowerPoint Presentation</vt:lpstr>
      <vt:lpstr>PowerPoint Presentation</vt:lpstr>
      <vt:lpstr> For all Christians prayer is very important. They believe it is one of the main ways in which we can grow closer to God.   </vt:lpstr>
      <vt:lpstr>There are different ways to pray and different types of prayer.</vt:lpstr>
      <vt:lpstr>Personal prayer</vt:lpstr>
      <vt:lpstr>Public prayer</vt:lpstr>
      <vt:lpstr>Christians can say prayers anywhere but many go to church to worship God and pray there.   </vt:lpstr>
      <vt:lpstr>PowerPoint Presentation</vt:lpstr>
      <vt:lpstr>This is Westminster Abbey</vt:lpstr>
      <vt:lpstr>So now we know the different ways to pray, let’s think about the different types of prayers Christians might use.</vt:lpstr>
      <vt:lpstr>Prayers of Thanksgiving</vt:lpstr>
      <vt:lpstr>PowerPoint Presentation</vt:lpstr>
      <vt:lpstr>PowerPoint Presentation</vt:lpstr>
      <vt:lpstr>Many Christians say this prayer every Sunday together at church. </vt:lpstr>
      <vt:lpstr>Think: But what does it mean? </vt:lpstr>
      <vt:lpstr>PowerPoint Presentation</vt:lpstr>
      <vt:lpstr>What have we learnt?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 Casale</dc:creator>
  <cp:lastModifiedBy>Sian Shaw</cp:lastModifiedBy>
  <cp:revision>220</cp:revision>
  <dcterms:created xsi:type="dcterms:W3CDTF">2019-02-11T11:01:41Z</dcterms:created>
  <dcterms:modified xsi:type="dcterms:W3CDTF">2023-06-19T09:56:29Z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0x010100899B12D7A456C14398158806C91B7301</vt:lpwstr>
  </property>
  <property fmtid="{D5CDD505-2E9C-101B-9397-08002B2CF9AE}" pid="3" name="Order">
    <vt:r8>2486400</vt:r8>
  </property>
  <property fmtid="{D5CDD505-2E9C-101B-9397-08002B2CF9AE}" pid="4" name="MediaServiceImageTags">
    <vt:lpwstr/>
  </property>
</Properties>
</file>