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2"/>
  </p:notesMasterIdLst>
  <p:sldIdLst>
    <p:sldId id="341" r:id="rId5"/>
    <p:sldId id="316" r:id="rId6"/>
    <p:sldId id="355" r:id="rId7"/>
    <p:sldId id="356" r:id="rId8"/>
    <p:sldId id="357" r:id="rId9"/>
    <p:sldId id="361" r:id="rId10"/>
    <p:sldId id="372" r:id="rId11"/>
    <p:sldId id="362" r:id="rId12"/>
    <p:sldId id="363" r:id="rId13"/>
    <p:sldId id="364" r:id="rId14"/>
    <p:sldId id="365" r:id="rId15"/>
    <p:sldId id="366" r:id="rId16"/>
    <p:sldId id="367" r:id="rId17"/>
    <p:sldId id="358" r:id="rId18"/>
    <p:sldId id="359" r:id="rId19"/>
    <p:sldId id="371" r:id="rId20"/>
    <p:sldId id="369"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Sian Shaw" initials="SS" lastIdx="5"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1" clrIdx="4">
    <p:extLst>
      <p:ext uri="{19B8F6BF-5375-455C-9EA6-DF929625EA0E}">
        <p15:presenceInfo xmlns:p15="http://schemas.microsoft.com/office/powerpoint/2012/main" userId="S-1-5-21-1719820890-308836166-311576647-36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5D6DEE-8CEC-8331-C458-83B9F80571B5}" v="5" dt="2024-08-20T13:42:40.3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Langsford" userId="S::sophie.langsford@westminster-abbey.org::2ea6d925-4a6e-425b-8569-87f33b9a79c6" providerId="AD" clId="Web-{30E16F6B-BEE3-481C-85ED-2E992F4E1E66}"/>
    <pc:docChg chg="modSld">
      <pc:chgData name="Sophie Langsford" userId="S::sophie.langsford@westminster-abbey.org::2ea6d925-4a6e-425b-8569-87f33b9a79c6" providerId="AD" clId="Web-{30E16F6B-BEE3-481C-85ED-2E992F4E1E66}" dt="2024-08-08T10:06:10.092" v="3" actId="14100"/>
      <pc:docMkLst>
        <pc:docMk/>
      </pc:docMkLst>
      <pc:sldChg chg="addSp delSp modSp">
        <pc:chgData name="Sophie Langsford" userId="S::sophie.langsford@westminster-abbey.org::2ea6d925-4a6e-425b-8569-87f33b9a79c6" providerId="AD" clId="Web-{30E16F6B-BEE3-481C-85ED-2E992F4E1E66}" dt="2024-08-08T10:06:10.092" v="3" actId="14100"/>
        <pc:sldMkLst>
          <pc:docMk/>
          <pc:sldMk cId="2605477153" sldId="356"/>
        </pc:sldMkLst>
        <pc:picChg chg="add mod">
          <ac:chgData name="Sophie Langsford" userId="S::sophie.langsford@westminster-abbey.org::2ea6d925-4a6e-425b-8569-87f33b9a79c6" providerId="AD" clId="Web-{30E16F6B-BEE3-481C-85ED-2E992F4E1E66}" dt="2024-08-08T10:06:10.092" v="3" actId="14100"/>
          <ac:picMkLst>
            <pc:docMk/>
            <pc:sldMk cId="2605477153" sldId="356"/>
            <ac:picMk id="2" creationId="{6AFA893D-5B51-D436-EDB0-9052E187338B}"/>
          </ac:picMkLst>
        </pc:picChg>
        <pc:picChg chg="del">
          <ac:chgData name="Sophie Langsford" userId="S::sophie.langsford@westminster-abbey.org::2ea6d925-4a6e-425b-8569-87f33b9a79c6" providerId="AD" clId="Web-{30E16F6B-BEE3-481C-85ED-2E992F4E1E66}" dt="2024-08-08T10:06:01.420" v="1"/>
          <ac:picMkLst>
            <pc:docMk/>
            <pc:sldMk cId="2605477153" sldId="356"/>
            <ac:picMk id="9" creationId="{562ADB18-E56E-4AAE-B49E-2C38195BEFF9}"/>
          </ac:picMkLst>
        </pc:picChg>
      </pc:sldChg>
    </pc:docChg>
  </pc:docChgLst>
  <pc:docChgLst>
    <pc:chgData name="Sophie Holland" userId="S::sophie.holland@westminster-abbey.org::973f5038-f617-450a-8546-88bc9d3463c3" providerId="AD" clId="Web-{555D6DEE-8CEC-8331-C458-83B9F80571B5}"/>
    <pc:docChg chg="modSld">
      <pc:chgData name="Sophie Holland" userId="S::sophie.holland@westminster-abbey.org::973f5038-f617-450a-8546-88bc9d3463c3" providerId="AD" clId="Web-{555D6DEE-8CEC-8331-C458-83B9F80571B5}" dt="2024-08-20T13:47:59.848" v="11"/>
      <pc:docMkLst>
        <pc:docMk/>
      </pc:docMkLst>
      <pc:sldChg chg="modSp">
        <pc:chgData name="Sophie Holland" userId="S::sophie.holland@westminster-abbey.org::973f5038-f617-450a-8546-88bc9d3463c3" providerId="AD" clId="Web-{555D6DEE-8CEC-8331-C458-83B9F80571B5}" dt="2024-08-20T13:42:40.224" v="1" actId="20577"/>
        <pc:sldMkLst>
          <pc:docMk/>
          <pc:sldMk cId="17063951" sldId="361"/>
        </pc:sldMkLst>
        <pc:spChg chg="mod">
          <ac:chgData name="Sophie Holland" userId="S::sophie.holland@westminster-abbey.org::973f5038-f617-450a-8546-88bc9d3463c3" providerId="AD" clId="Web-{555D6DEE-8CEC-8331-C458-83B9F80571B5}" dt="2024-08-20T13:42:40.224" v="1" actId="20577"/>
          <ac:spMkLst>
            <pc:docMk/>
            <pc:sldMk cId="17063951" sldId="361"/>
            <ac:spMk id="3" creationId="{E8362EF5-0E92-4ACE-9CDA-411E16CB4899}"/>
          </ac:spMkLst>
        </pc:spChg>
      </pc:sldChg>
      <pc:sldChg chg="modNotes">
        <pc:chgData name="Sophie Holland" userId="S::sophie.holland@westminster-abbey.org::973f5038-f617-450a-8546-88bc9d3463c3" providerId="AD" clId="Web-{555D6DEE-8CEC-8331-C458-83B9F80571B5}" dt="2024-08-20T13:47:59.848" v="11"/>
        <pc:sldMkLst>
          <pc:docMk/>
          <pc:sldMk cId="4239987043" sldId="363"/>
        </pc:sldMkLst>
      </pc:sldChg>
    </pc:docChg>
  </pc:docChgLst>
  <pc:docChgLst>
    <pc:chgData name="Sian Shaw" userId="cf930bf7-ba7f-4ec0-9225-526cb0af2be3" providerId="ADAL" clId="{43D3489B-84BA-487A-A55B-65B53AF5C043}"/>
    <pc:docChg chg="custSel modSld sldOrd">
      <pc:chgData name="Sian Shaw" userId="cf930bf7-ba7f-4ec0-9225-526cb0af2be3" providerId="ADAL" clId="{43D3489B-84BA-487A-A55B-65B53AF5C043}" dt="2022-08-10T10:53:49.938" v="91" actId="478"/>
      <pc:docMkLst>
        <pc:docMk/>
      </pc:docMkLst>
      <pc:sldChg chg="modNotesTx">
        <pc:chgData name="Sian Shaw" userId="cf930bf7-ba7f-4ec0-9225-526cb0af2be3" providerId="ADAL" clId="{43D3489B-84BA-487A-A55B-65B53AF5C043}" dt="2022-08-10T10:51:47.813" v="24" actId="6549"/>
        <pc:sldMkLst>
          <pc:docMk/>
          <pc:sldMk cId="370084298" sldId="362"/>
        </pc:sldMkLst>
      </pc:sldChg>
      <pc:sldChg chg="delSp ord modNotesTx">
        <pc:chgData name="Sian Shaw" userId="cf930bf7-ba7f-4ec0-9225-526cb0af2be3" providerId="ADAL" clId="{43D3489B-84BA-487A-A55B-65B53AF5C043}" dt="2022-08-10T10:53:49.938" v="91" actId="478"/>
        <pc:sldMkLst>
          <pc:docMk/>
          <pc:sldMk cId="1033785898" sldId="372"/>
        </pc:sldMkLst>
        <pc:spChg chg="del">
          <ac:chgData name="Sian Shaw" userId="cf930bf7-ba7f-4ec0-9225-526cb0af2be3" providerId="ADAL" clId="{43D3489B-84BA-487A-A55B-65B53AF5C043}" dt="2022-08-10T10:53:49.938" v="91" actId="478"/>
          <ac:spMkLst>
            <pc:docMk/>
            <pc:sldMk cId="1033785898" sldId="372"/>
            <ac:spMk id="2" creationId="{E98B9B66-7941-68A9-7C9D-1ABF5EFEB455}"/>
          </ac:spMkLst>
        </pc:spChg>
      </pc:sldChg>
    </pc:docChg>
  </pc:docChgLst>
  <pc:docChgLst>
    <pc:chgData name="Work Experience1" userId="S::work.experience1@westminster-abbey.org::57e63021-8621-439d-a682-6f6d170830c6" providerId="AD" clId="Web-{7D662EC8-5C01-E216-3D52-D8FDB7E60E14}"/>
    <pc:docChg chg="addSld modSld">
      <pc:chgData name="Work Experience1" userId="S::work.experience1@westminster-abbey.org::57e63021-8621-439d-a682-6f6d170830c6" providerId="AD" clId="Web-{7D662EC8-5C01-E216-3D52-D8FDB7E60E14}" dt="2022-08-05T12:46:17.929" v="77"/>
      <pc:docMkLst>
        <pc:docMk/>
      </pc:docMkLst>
      <pc:sldChg chg="modNotes">
        <pc:chgData name="Work Experience1" userId="S::work.experience1@westminster-abbey.org::57e63021-8621-439d-a682-6f6d170830c6" providerId="AD" clId="Web-{7D662EC8-5C01-E216-3D52-D8FDB7E60E14}" dt="2022-08-05T12:44:24.864" v="64"/>
        <pc:sldMkLst>
          <pc:docMk/>
          <pc:sldMk cId="370084298" sldId="362"/>
        </pc:sldMkLst>
      </pc:sldChg>
      <pc:sldChg chg="addSp delSp modSp new modNotes">
        <pc:chgData name="Work Experience1" userId="S::work.experience1@westminster-abbey.org::57e63021-8621-439d-a682-6f6d170830c6" providerId="AD" clId="Web-{7D662EC8-5C01-E216-3D52-D8FDB7E60E14}" dt="2022-08-05T12:46:17.929" v="77"/>
        <pc:sldMkLst>
          <pc:docMk/>
          <pc:sldMk cId="1033785898" sldId="372"/>
        </pc:sldMkLst>
        <pc:spChg chg="add del">
          <ac:chgData name="Work Experience1" userId="S::work.experience1@westminster-abbey.org::57e63021-8621-439d-a682-6f6d170830c6" providerId="AD" clId="Web-{7D662EC8-5C01-E216-3D52-D8FDB7E60E14}" dt="2022-08-05T12:39:22.622" v="6"/>
          <ac:spMkLst>
            <pc:docMk/>
            <pc:sldMk cId="1033785898" sldId="372"/>
            <ac:spMk id="3" creationId="{3E6EA499-639E-6B64-C304-2766B3168C6F}"/>
          </ac:spMkLst>
        </pc:spChg>
        <pc:spChg chg="del">
          <ac:chgData name="Work Experience1" userId="S::work.experience1@westminster-abbey.org::57e63021-8621-439d-a682-6f6d170830c6" providerId="AD" clId="Web-{7D662EC8-5C01-E216-3D52-D8FDB7E60E14}" dt="2022-08-05T12:39:05.106" v="4"/>
          <ac:spMkLst>
            <pc:docMk/>
            <pc:sldMk cId="1033785898" sldId="372"/>
            <ac:spMk id="4" creationId="{3D49AF31-85BE-F5C5-CAB0-D748897B6A3B}"/>
          </ac:spMkLst>
        </pc:spChg>
        <pc:spChg chg="del">
          <ac:chgData name="Work Experience1" userId="S::work.experience1@westminster-abbey.org::57e63021-8621-439d-a682-6f6d170830c6" providerId="AD" clId="Web-{7D662EC8-5C01-E216-3D52-D8FDB7E60E14}" dt="2022-08-05T12:39:06.387" v="5"/>
          <ac:spMkLst>
            <pc:docMk/>
            <pc:sldMk cId="1033785898" sldId="372"/>
            <ac:spMk id="5" creationId="{E17C6F84-0417-D8A9-5A71-3F7FCEF52AD4}"/>
          </ac:spMkLst>
        </pc:spChg>
        <pc:spChg chg="add">
          <ac:chgData name="Work Experience1" userId="S::work.experience1@westminster-abbey.org::57e63021-8621-439d-a682-6f6d170830c6" providerId="AD" clId="Web-{7D662EC8-5C01-E216-3D52-D8FDB7E60E14}" dt="2022-08-05T12:39:02.434" v="3"/>
          <ac:spMkLst>
            <pc:docMk/>
            <pc:sldMk cId="1033785898" sldId="372"/>
            <ac:spMk id="8" creationId="{E07AD6F1-A624-572F-DEAB-A1C0CEDF61D1}"/>
          </ac:spMkLst>
        </pc:spChg>
        <pc:picChg chg="add del mod ord">
          <ac:chgData name="Work Experience1" userId="S::work.experience1@westminster-abbey.org::57e63021-8621-439d-a682-6f6d170830c6" providerId="AD" clId="Web-{7D662EC8-5C01-E216-3D52-D8FDB7E60E14}" dt="2022-08-05T12:38:57.152" v="2"/>
          <ac:picMkLst>
            <pc:docMk/>
            <pc:sldMk cId="1033785898" sldId="372"/>
            <ac:picMk id="6" creationId="{7E6986BF-47E3-5AA5-CD41-C868583B186F}"/>
          </ac:picMkLst>
        </pc:picChg>
        <pc:picChg chg="add mod ord">
          <ac:chgData name="Work Experience1" userId="S::work.experience1@westminster-abbey.org::57e63021-8621-439d-a682-6f6d170830c6" providerId="AD" clId="Web-{7D662EC8-5C01-E216-3D52-D8FDB7E60E14}" dt="2022-08-05T12:39:37.060" v="10" actId="1076"/>
          <ac:picMkLst>
            <pc:docMk/>
            <pc:sldMk cId="1033785898" sldId="372"/>
            <ac:picMk id="9" creationId="{E65BD354-93AE-97AC-3D08-7E47E2274A0F}"/>
          </ac:picMkLst>
        </pc:picChg>
      </pc:sldChg>
    </pc:docChg>
  </pc:docChgLst>
  <pc:docChgLst>
    <pc:chgData name="Sophie Langsford" userId="2ea6d925-4a6e-425b-8569-87f33b9a79c6" providerId="ADAL" clId="{B5F76932-BDAC-4CA5-90E7-02075E905841}"/>
    <pc:docChg chg="undo custSel modSld">
      <pc:chgData name="Sophie Langsford" userId="2ea6d925-4a6e-425b-8569-87f33b9a79c6" providerId="ADAL" clId="{B5F76932-BDAC-4CA5-90E7-02075E905841}" dt="2024-08-08T10:53:21.506" v="236" actId="20577"/>
      <pc:docMkLst>
        <pc:docMk/>
      </pc:docMkLst>
      <pc:sldChg chg="modNotesTx">
        <pc:chgData name="Sophie Langsford" userId="2ea6d925-4a6e-425b-8569-87f33b9a79c6" providerId="ADAL" clId="{B5F76932-BDAC-4CA5-90E7-02075E905841}" dt="2024-08-08T10:45:53.960" v="199" actId="20577"/>
        <pc:sldMkLst>
          <pc:docMk/>
          <pc:sldMk cId="3693174148" sldId="355"/>
        </pc:sldMkLst>
      </pc:sldChg>
      <pc:sldChg chg="modSp mod modNotesTx">
        <pc:chgData name="Sophie Langsford" userId="2ea6d925-4a6e-425b-8569-87f33b9a79c6" providerId="ADAL" clId="{B5F76932-BDAC-4CA5-90E7-02075E905841}" dt="2024-08-08T10:44:18.620" v="185" actId="1076"/>
        <pc:sldMkLst>
          <pc:docMk/>
          <pc:sldMk cId="2605477153" sldId="356"/>
        </pc:sldMkLst>
        <pc:spChg chg="mod">
          <ac:chgData name="Sophie Langsford" userId="2ea6d925-4a6e-425b-8569-87f33b9a79c6" providerId="ADAL" clId="{B5F76932-BDAC-4CA5-90E7-02075E905841}" dt="2024-08-08T10:08:21.509" v="2" actId="1076"/>
          <ac:spMkLst>
            <pc:docMk/>
            <pc:sldMk cId="2605477153" sldId="356"/>
            <ac:spMk id="3" creationId="{A2D65C3E-A283-4ECB-A77B-2FB30D990FEE}"/>
          </ac:spMkLst>
        </pc:spChg>
        <pc:spChg chg="mod">
          <ac:chgData name="Sophie Langsford" userId="2ea6d925-4a6e-425b-8569-87f33b9a79c6" providerId="ADAL" clId="{B5F76932-BDAC-4CA5-90E7-02075E905841}" dt="2024-08-08T10:08:39.927" v="6" actId="1035"/>
          <ac:spMkLst>
            <pc:docMk/>
            <pc:sldMk cId="2605477153" sldId="356"/>
            <ac:spMk id="5" creationId="{ABFB78E0-1989-4F49-A0FE-E130474E0F45}"/>
          </ac:spMkLst>
        </pc:spChg>
        <pc:spChg chg="mod">
          <ac:chgData name="Sophie Langsford" userId="2ea6d925-4a6e-425b-8569-87f33b9a79c6" providerId="ADAL" clId="{B5F76932-BDAC-4CA5-90E7-02075E905841}" dt="2024-08-08T10:08:32.156" v="5" actId="1076"/>
          <ac:spMkLst>
            <pc:docMk/>
            <pc:sldMk cId="2605477153" sldId="356"/>
            <ac:spMk id="6" creationId="{450647B3-A1A8-47B0-907A-05BBF3D106A2}"/>
          </ac:spMkLst>
        </pc:spChg>
        <pc:picChg chg="mod">
          <ac:chgData name="Sophie Langsford" userId="2ea6d925-4a6e-425b-8569-87f33b9a79c6" providerId="ADAL" clId="{B5F76932-BDAC-4CA5-90E7-02075E905841}" dt="2024-08-08T10:08:50.680" v="7" actId="14100"/>
          <ac:picMkLst>
            <pc:docMk/>
            <pc:sldMk cId="2605477153" sldId="356"/>
            <ac:picMk id="2" creationId="{6AFA893D-5B51-D436-EDB0-9052E187338B}"/>
          </ac:picMkLst>
        </pc:picChg>
        <pc:picChg chg="mod">
          <ac:chgData name="Sophie Langsford" userId="2ea6d925-4a6e-425b-8569-87f33b9a79c6" providerId="ADAL" clId="{B5F76932-BDAC-4CA5-90E7-02075E905841}" dt="2024-08-08T10:44:18.620" v="185" actId="1076"/>
          <ac:picMkLst>
            <pc:docMk/>
            <pc:sldMk cId="2605477153" sldId="356"/>
            <ac:picMk id="11" creationId="{B8EBB500-2E7D-4187-8C09-E89C7BF9C2BA}"/>
          </ac:picMkLst>
        </pc:picChg>
      </pc:sldChg>
      <pc:sldChg chg="modNotesTx">
        <pc:chgData name="Sophie Langsford" userId="2ea6d925-4a6e-425b-8569-87f33b9a79c6" providerId="ADAL" clId="{B5F76932-BDAC-4CA5-90E7-02075E905841}" dt="2024-08-08T10:10:50.003" v="109" actId="20577"/>
        <pc:sldMkLst>
          <pc:docMk/>
          <pc:sldMk cId="17063951" sldId="361"/>
        </pc:sldMkLst>
      </pc:sldChg>
      <pc:sldChg chg="modNotesTx">
        <pc:chgData name="Sophie Langsford" userId="2ea6d925-4a6e-425b-8569-87f33b9a79c6" providerId="ADAL" clId="{B5F76932-BDAC-4CA5-90E7-02075E905841}" dt="2024-08-08T10:17:48.451" v="125" actId="20577"/>
        <pc:sldMkLst>
          <pc:docMk/>
          <pc:sldMk cId="370084298" sldId="362"/>
        </pc:sldMkLst>
      </pc:sldChg>
      <pc:sldChg chg="modSp mod modNotesTx">
        <pc:chgData name="Sophie Langsford" userId="2ea6d925-4a6e-425b-8569-87f33b9a79c6" providerId="ADAL" clId="{B5F76932-BDAC-4CA5-90E7-02075E905841}" dt="2024-08-08T10:18:24.877" v="134" actId="20577"/>
        <pc:sldMkLst>
          <pc:docMk/>
          <pc:sldMk cId="4239987043" sldId="363"/>
        </pc:sldMkLst>
        <pc:spChg chg="mod">
          <ac:chgData name="Sophie Langsford" userId="2ea6d925-4a6e-425b-8569-87f33b9a79c6" providerId="ADAL" clId="{B5F76932-BDAC-4CA5-90E7-02075E905841}" dt="2024-08-08T10:18:13.943" v="130" actId="122"/>
          <ac:spMkLst>
            <pc:docMk/>
            <pc:sldMk cId="4239987043" sldId="363"/>
            <ac:spMk id="3" creationId="{79A8F719-243A-41A3-9A8B-AA9C05448DAF}"/>
          </ac:spMkLst>
        </pc:spChg>
        <pc:picChg chg="mod">
          <ac:chgData name="Sophie Langsford" userId="2ea6d925-4a6e-425b-8569-87f33b9a79c6" providerId="ADAL" clId="{B5F76932-BDAC-4CA5-90E7-02075E905841}" dt="2024-08-08T10:18:08.163" v="128" actId="1076"/>
          <ac:picMkLst>
            <pc:docMk/>
            <pc:sldMk cId="4239987043" sldId="363"/>
            <ac:picMk id="7" creationId="{FDA25795-3901-429E-B7F0-7738E40B4621}"/>
          </ac:picMkLst>
        </pc:picChg>
      </pc:sldChg>
      <pc:sldChg chg="modSp mod modNotesTx">
        <pc:chgData name="Sophie Langsford" userId="2ea6d925-4a6e-425b-8569-87f33b9a79c6" providerId="ADAL" clId="{B5F76932-BDAC-4CA5-90E7-02075E905841}" dt="2024-08-08T10:19:15.774" v="139" actId="20577"/>
        <pc:sldMkLst>
          <pc:docMk/>
          <pc:sldMk cId="2503779324" sldId="365"/>
        </pc:sldMkLst>
        <pc:spChg chg="mod">
          <ac:chgData name="Sophie Langsford" userId="2ea6d925-4a6e-425b-8569-87f33b9a79c6" providerId="ADAL" clId="{B5F76932-BDAC-4CA5-90E7-02075E905841}" dt="2024-08-08T10:19:03.224" v="135" actId="1076"/>
          <ac:spMkLst>
            <pc:docMk/>
            <pc:sldMk cId="2503779324" sldId="365"/>
            <ac:spMk id="3" creationId="{34A7A43D-14E6-41EA-85B3-F321EA3AEDD7}"/>
          </ac:spMkLst>
        </pc:spChg>
      </pc:sldChg>
      <pc:sldChg chg="modNotesTx">
        <pc:chgData name="Sophie Langsford" userId="2ea6d925-4a6e-425b-8569-87f33b9a79c6" providerId="ADAL" clId="{B5F76932-BDAC-4CA5-90E7-02075E905841}" dt="2024-08-08T10:53:21.506" v="236" actId="20577"/>
        <pc:sldMkLst>
          <pc:docMk/>
          <pc:sldMk cId="700852702" sldId="366"/>
        </pc:sldMkLst>
      </pc:sldChg>
      <pc:sldChg chg="modSp mod modNotesTx">
        <pc:chgData name="Sophie Langsford" userId="2ea6d925-4a6e-425b-8569-87f33b9a79c6" providerId="ADAL" clId="{B5F76932-BDAC-4CA5-90E7-02075E905841}" dt="2024-08-08T10:28:32.815" v="183" actId="20577"/>
        <pc:sldMkLst>
          <pc:docMk/>
          <pc:sldMk cId="672651890" sldId="367"/>
        </pc:sldMkLst>
        <pc:spChg chg="mod">
          <ac:chgData name="Sophie Langsford" userId="2ea6d925-4a6e-425b-8569-87f33b9a79c6" providerId="ADAL" clId="{B5F76932-BDAC-4CA5-90E7-02075E905841}" dt="2024-08-08T10:20:35.187" v="143" actId="1076"/>
          <ac:spMkLst>
            <pc:docMk/>
            <pc:sldMk cId="672651890" sldId="367"/>
            <ac:spMk id="3" creationId="{B462DC69-B695-4B21-8953-6B996339A205}"/>
          </ac:spMkLst>
        </pc:spChg>
      </pc:sldChg>
    </pc:docChg>
  </pc:docChgLst>
  <pc:docChgLst>
    <pc:chgData name="Sophie Langsford" userId="S::sophie.langsford@westminster-abbey.org::2ea6d925-4a6e-425b-8569-87f33b9a79c6" providerId="AD" clId="Web-{486E6FD5-56AB-6997-122B-96FFEC5079E6}"/>
    <pc:docChg chg="modSld">
      <pc:chgData name="Sophie Langsford" userId="S::sophie.langsford@westminster-abbey.org::2ea6d925-4a6e-425b-8569-87f33b9a79c6" providerId="AD" clId="Web-{486E6FD5-56AB-6997-122B-96FFEC5079E6}" dt="2024-08-08T11:13:20.752" v="44"/>
      <pc:docMkLst>
        <pc:docMk/>
      </pc:docMkLst>
      <pc:sldChg chg="modNotes">
        <pc:chgData name="Sophie Langsford" userId="S::sophie.langsford@westminster-abbey.org::2ea6d925-4a6e-425b-8569-87f33b9a79c6" providerId="AD" clId="Web-{486E6FD5-56AB-6997-122B-96FFEC5079E6}" dt="2024-08-08T11:11:37.265" v="2"/>
        <pc:sldMkLst>
          <pc:docMk/>
          <pc:sldMk cId="927207849" sldId="316"/>
        </pc:sldMkLst>
      </pc:sldChg>
      <pc:sldChg chg="modNotes">
        <pc:chgData name="Sophie Langsford" userId="S::sophie.langsford@westminster-abbey.org::2ea6d925-4a6e-425b-8569-87f33b9a79c6" providerId="AD" clId="Web-{486E6FD5-56AB-6997-122B-96FFEC5079E6}" dt="2024-08-08T11:11:34.671" v="0"/>
        <pc:sldMkLst>
          <pc:docMk/>
          <pc:sldMk cId="4213500498" sldId="341"/>
        </pc:sldMkLst>
      </pc:sldChg>
      <pc:sldChg chg="modNotes">
        <pc:chgData name="Sophie Langsford" userId="S::sophie.langsford@westminster-abbey.org::2ea6d925-4a6e-425b-8569-87f33b9a79c6" providerId="AD" clId="Web-{486E6FD5-56AB-6997-122B-96FFEC5079E6}" dt="2024-08-08T11:11:45.640" v="5"/>
        <pc:sldMkLst>
          <pc:docMk/>
          <pc:sldMk cId="3693174148" sldId="355"/>
        </pc:sldMkLst>
      </pc:sldChg>
      <pc:sldChg chg="modNotes">
        <pc:chgData name="Sophie Langsford" userId="S::sophie.langsford@westminster-abbey.org::2ea6d925-4a6e-425b-8569-87f33b9a79c6" providerId="AD" clId="Web-{486E6FD5-56AB-6997-122B-96FFEC5079E6}" dt="2024-08-08T11:11:54.062" v="13"/>
        <pc:sldMkLst>
          <pc:docMk/>
          <pc:sldMk cId="2605477153" sldId="356"/>
        </pc:sldMkLst>
      </pc:sldChg>
      <pc:sldChg chg="modNotes">
        <pc:chgData name="Sophie Langsford" userId="S::sophie.langsford@westminster-abbey.org::2ea6d925-4a6e-425b-8569-87f33b9a79c6" providerId="AD" clId="Web-{486E6FD5-56AB-6997-122B-96FFEC5079E6}" dt="2024-08-08T11:11:56.515" v="14"/>
        <pc:sldMkLst>
          <pc:docMk/>
          <pc:sldMk cId="948046519" sldId="357"/>
        </pc:sldMkLst>
      </pc:sldChg>
      <pc:sldChg chg="modNotes">
        <pc:chgData name="Sophie Langsford" userId="S::sophie.langsford@westminster-abbey.org::2ea6d925-4a6e-425b-8569-87f33b9a79c6" providerId="AD" clId="Web-{486E6FD5-56AB-6997-122B-96FFEC5079E6}" dt="2024-08-08T11:13:16.361" v="42"/>
        <pc:sldMkLst>
          <pc:docMk/>
          <pc:sldMk cId="472993480" sldId="358"/>
        </pc:sldMkLst>
      </pc:sldChg>
      <pc:sldChg chg="modNotes">
        <pc:chgData name="Sophie Langsford" userId="S::sophie.langsford@westminster-abbey.org::2ea6d925-4a6e-425b-8569-87f33b9a79c6" providerId="AD" clId="Web-{486E6FD5-56AB-6997-122B-96FFEC5079E6}" dt="2024-08-08T11:13:20.752" v="44"/>
        <pc:sldMkLst>
          <pc:docMk/>
          <pc:sldMk cId="2557146119" sldId="359"/>
        </pc:sldMkLst>
      </pc:sldChg>
      <pc:sldChg chg="modNotes">
        <pc:chgData name="Sophie Langsford" userId="S::sophie.langsford@westminster-abbey.org::2ea6d925-4a6e-425b-8569-87f33b9a79c6" providerId="AD" clId="Web-{486E6FD5-56AB-6997-122B-96FFEC5079E6}" dt="2024-08-08T11:12:09.531" v="15"/>
        <pc:sldMkLst>
          <pc:docMk/>
          <pc:sldMk cId="370084298" sldId="362"/>
        </pc:sldMkLst>
      </pc:sldChg>
      <pc:sldChg chg="modNotes">
        <pc:chgData name="Sophie Langsford" userId="S::sophie.langsford@westminster-abbey.org::2ea6d925-4a6e-425b-8569-87f33b9a79c6" providerId="AD" clId="Web-{486E6FD5-56AB-6997-122B-96FFEC5079E6}" dt="2024-08-08T11:12:22.032" v="17"/>
        <pc:sldMkLst>
          <pc:docMk/>
          <pc:sldMk cId="4239987043" sldId="363"/>
        </pc:sldMkLst>
      </pc:sldChg>
      <pc:sldChg chg="modNotes">
        <pc:chgData name="Sophie Langsford" userId="S::sophie.langsford@westminster-abbey.org::2ea6d925-4a6e-425b-8569-87f33b9a79c6" providerId="AD" clId="Web-{486E6FD5-56AB-6997-122B-96FFEC5079E6}" dt="2024-08-08T11:12:29.844" v="18"/>
        <pc:sldMkLst>
          <pc:docMk/>
          <pc:sldMk cId="1538352833" sldId="364"/>
        </pc:sldMkLst>
      </pc:sldChg>
      <pc:sldChg chg="modNotes">
        <pc:chgData name="Sophie Langsford" userId="S::sophie.langsford@westminster-abbey.org::2ea6d925-4a6e-425b-8569-87f33b9a79c6" providerId="AD" clId="Web-{486E6FD5-56AB-6997-122B-96FFEC5079E6}" dt="2024-08-08T11:12:37.673" v="19"/>
        <pc:sldMkLst>
          <pc:docMk/>
          <pc:sldMk cId="700852702" sldId="366"/>
        </pc:sldMkLst>
      </pc:sldChg>
      <pc:sldChg chg="modNotes">
        <pc:chgData name="Sophie Langsford" userId="S::sophie.langsford@westminster-abbey.org::2ea6d925-4a6e-425b-8569-87f33b9a79c6" providerId="AD" clId="Web-{486E6FD5-56AB-6997-122B-96FFEC5079E6}" dt="2024-08-08T11:13:00.064" v="22"/>
        <pc:sldMkLst>
          <pc:docMk/>
          <pc:sldMk cId="672651890" sldId="36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20/08/2024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youtube.com/watch?v=YElv_plag5s&amp;t=440s"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pixabay.com/users/RonPorter-291009/?utm_source=link-attribution&amp;utm_medium=referral&amp;utm_campaign=image&amp;utm_content=532125"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pixabay.com/?utm_source=link-attribution&amp;utm_medium=referral&amp;utm_campaign=image&amp;utm_content=532125"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©2024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 </a:t>
            </a:r>
            <a:r>
              <a:rPr lang="en-GB" baseline="0"/>
              <a:t>Everyone was very sad and everyone was thinking ‘Could this be my son?’ ‘Could this be my brother?’ Could this be my friend? Could this be my dad?’ He was home at last and the waiting was over.</a:t>
            </a:r>
          </a:p>
          <a:p>
            <a:endParaRPr lang="en-GB" baseline="0"/>
          </a:p>
          <a:p>
            <a:r>
              <a:rPr lang="en-GB"/>
              <a:t>This image shows crowds filing past the Unknown Warrior’s Grave after</a:t>
            </a:r>
            <a:r>
              <a:rPr lang="en-GB" baseline="0"/>
              <a:t> the funeral on November 11</a:t>
            </a:r>
            <a:r>
              <a:rPr lang="en-GB" baseline="30000"/>
              <a:t>th</a:t>
            </a:r>
            <a:r>
              <a:rPr lang="en-GB" baseline="0"/>
              <a:t> 1920.</a:t>
            </a:r>
            <a:r>
              <a:rPr lang="en-GB" sz="1200">
                <a:latin typeface="Arial" panose="020B0604020202020204" pitchFamily="34" charset="0"/>
                <a:cs typeface="Arial" panose="020B0604020202020204" pitchFamily="34" charset="0"/>
              </a:rPr>
              <a:t> One and a half million had visited by 27</a:t>
            </a:r>
            <a:r>
              <a:rPr lang="en-GB" sz="1200" baseline="30000">
                <a:latin typeface="Arial" panose="020B0604020202020204" pitchFamily="34" charset="0"/>
                <a:cs typeface="Arial" panose="020B0604020202020204" pitchFamily="34" charset="0"/>
              </a:rPr>
              <a:t>th</a:t>
            </a:r>
            <a:r>
              <a:rPr lang="en-GB" sz="1200">
                <a:latin typeface="Arial" panose="020B0604020202020204" pitchFamily="34" charset="0"/>
                <a:cs typeface="Arial" panose="020B0604020202020204" pitchFamily="34" charset="0"/>
              </a:rPr>
              <a:t> November 1920. </a:t>
            </a:r>
          </a:p>
          <a:p>
            <a:endParaRPr lang="en-GB"/>
          </a:p>
          <a:p>
            <a:r>
              <a:rPr lang="en-GB"/>
              <a:t>Image: </a:t>
            </a:r>
          </a:p>
          <a:p>
            <a:r>
              <a:rPr lang="en-GB"/>
              <a:t>©2024 Dean and Chapter of Westminster</a:t>
            </a:r>
            <a:endParaRPr lang="en-GB">
              <a:ea typeface="Calibri"/>
              <a:cs typeface="Calibri"/>
            </a:endParaRPr>
          </a:p>
          <a:p>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24270084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 Over</a:t>
            </a:r>
            <a:r>
              <a:rPr lang="en-GB" baseline="0"/>
              <a:t> a hundred years later could we now find out who is buried here using scientific tests? Should we? Why is it important that he is </a:t>
            </a:r>
            <a:r>
              <a:rPr lang="en-GB" i="1" baseline="0"/>
              <a:t>unknown</a:t>
            </a:r>
            <a:r>
              <a:rPr lang="en-GB" baseline="0"/>
              <a:t>? </a:t>
            </a:r>
          </a:p>
          <a:p>
            <a:pPr marL="171450" indent="-171450">
              <a:buFont typeface="Arial" panose="020B0604020202020204" pitchFamily="34" charset="0"/>
              <a:buChar char="•"/>
            </a:pPr>
            <a:r>
              <a:rPr lang="en-GB" baseline="0"/>
              <a:t>So he represents all those who died in the First World War.</a:t>
            </a:r>
          </a:p>
          <a:p>
            <a:pPr marL="171450" indent="-171450">
              <a:buFont typeface="Arial" panose="020B0604020202020204" pitchFamily="34" charset="0"/>
              <a:buChar char="•"/>
            </a:pPr>
            <a:r>
              <a:rPr lang="en-GB" baseline="0"/>
              <a:t>He can even represent those who have died in wars since the First World War because he’s not fixed by name and dates.</a:t>
            </a:r>
          </a:p>
          <a:p>
            <a:pPr marL="171450" indent="-171450">
              <a:buFont typeface="Arial" panose="020B0604020202020204" pitchFamily="34" charset="0"/>
              <a:buChar char="•"/>
            </a:pPr>
            <a:r>
              <a:rPr lang="en-GB" baseline="0"/>
              <a:t>He could be from anywhere in Britain and Ireland or from other countries across the world, such as India, Canada and the West Indies, who sent many men to help win the war. </a:t>
            </a:r>
          </a:p>
          <a:p>
            <a:pPr marL="171450" indent="-171450">
              <a:buFont typeface="Arial" panose="020B0604020202020204" pitchFamily="34" charset="0"/>
              <a:buChar char="•"/>
            </a:pPr>
            <a:r>
              <a:rPr lang="en-GB" baseline="0"/>
              <a:t>Because he doesn’t belong to any particular family, he belongs to all. </a:t>
            </a:r>
            <a:endParaRPr lang="en-GB"/>
          </a:p>
          <a:p>
            <a:endParaRPr lang="en-GB"/>
          </a:p>
          <a:p>
            <a:r>
              <a:rPr lang="en-GB"/>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effectLst/>
                <a:latin typeface="+mn-lt"/>
                <a:ea typeface="+mn-ea"/>
                <a:cs typeface="+mn-cs"/>
              </a:rPr>
              <a:t>Amy Murrell/Westminster Abbey</a:t>
            </a:r>
          </a:p>
          <a:p>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738088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 </a:t>
            </a:r>
          </a:p>
          <a:p>
            <a:pPr marL="171450" indent="-171450">
              <a:buFont typeface="Arial" panose="020B0604020202020204" pitchFamily="34" charset="0"/>
              <a:buChar char="•"/>
            </a:pPr>
            <a:r>
              <a:rPr lang="en-GB" baseline="0"/>
              <a:t>Do you recognise anyone in this picture? Queen Elizabeth II is standing next to the President of Germany. </a:t>
            </a:r>
            <a:r>
              <a:rPr lang="en-GB" sz="1200" kern="1200">
                <a:solidFill>
                  <a:schemeClr val="tx1"/>
                </a:solidFill>
                <a:effectLst/>
                <a:latin typeface="+mn-lt"/>
                <a:ea typeface="+mn-ea"/>
                <a:cs typeface="+mn-cs"/>
              </a:rPr>
              <a:t>A hundred years ago our countries were at war, and were again in the Second World War. </a:t>
            </a:r>
            <a:r>
              <a:rPr lang="en-GB" baseline="0"/>
              <a:t>Now a British and a German serviceman lay wreaths together at the Grave of the Unknown Warrior. </a:t>
            </a:r>
          </a:p>
          <a:p>
            <a:pPr marL="171450" indent="-171450">
              <a:buFont typeface="Arial" panose="020B0604020202020204" pitchFamily="34" charset="0"/>
              <a:buChar char="•"/>
            </a:pPr>
            <a:r>
              <a:rPr lang="en-GB" baseline="0"/>
              <a:t>What is different about the Grave of the Unknown Warrior in this picture? What message do you think the fresh flowers send?</a:t>
            </a:r>
          </a:p>
          <a:p>
            <a:endParaRPr lang="en-GB" baseline="0"/>
          </a:p>
          <a:p>
            <a:r>
              <a:rPr lang="en-GB" baseline="0"/>
              <a:t>This image was taken on the centenary of the Armistice, November 11</a:t>
            </a:r>
            <a:r>
              <a:rPr lang="en-GB" baseline="30000"/>
              <a:t>th</a:t>
            </a:r>
            <a:r>
              <a:rPr lang="en-GB" baseline="0"/>
              <a:t> 2018. W</a:t>
            </a:r>
            <a:r>
              <a:rPr lang="en-GB" sz="1200"/>
              <a:t>reaths were laid to fill the gaps in the fresh flowers surrounding the Grave of the Unknown Warrior on behalf of Queen Elizabeth II and the President of Germany. </a:t>
            </a:r>
            <a:endParaRPr lang="en-GB"/>
          </a:p>
          <a:p>
            <a:endParaRPr lang="en-GB"/>
          </a:p>
          <a:p>
            <a:r>
              <a:rPr lang="en-GB"/>
              <a:t>Image: </a:t>
            </a:r>
          </a:p>
          <a:p>
            <a:r>
              <a:rPr lang="en-GB"/>
              <a:t>©2024 Dean and Chapter of Westminster</a:t>
            </a:r>
            <a:endParaRPr lang="en-GB">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24615806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 On</a:t>
            </a:r>
            <a:r>
              <a:rPr lang="en-GB" baseline="0"/>
              <a:t> each</a:t>
            </a:r>
            <a:r>
              <a:rPr lang="en-GB"/>
              <a:t> Remembrance Sunday the words ‘We will remember</a:t>
            </a:r>
            <a:r>
              <a:rPr lang="en-GB" baseline="0"/>
              <a:t> them’ </a:t>
            </a:r>
            <a:r>
              <a:rPr lang="en-GB"/>
              <a:t>are</a:t>
            </a:r>
            <a:r>
              <a:rPr lang="en-GB" baseline="0"/>
              <a:t> heard at the Grave of the Unknown Warrior and in services across the country. People wear poppies and some lay wreaths.  Many fall silent at 11 o’clock. They hear the Last Post being played by a bugler. At the end of the service they join to sing the National Anthem. </a:t>
            </a:r>
          </a:p>
          <a:p>
            <a:endParaRPr lang="en-GB" baseline="0"/>
          </a:p>
          <a:p>
            <a:pPr marL="171450" indent="-171450">
              <a:buFont typeface="Arial" panose="020B0604020202020204" pitchFamily="34" charset="0"/>
              <a:buChar char="•"/>
            </a:pPr>
            <a:r>
              <a:rPr lang="en-GB" baseline="0"/>
              <a:t>You can watch key elements of the Remembrance Sunday service also happening at the annual opening of the Field of Remembrance outside the Abbey: the laying of crosses (by Queen Camilla in 2022); the Last Post; the reading of a verse from </a:t>
            </a:r>
            <a:r>
              <a:rPr lang="en-GB" i="1" baseline="0"/>
              <a:t>For the Fallen </a:t>
            </a:r>
            <a:r>
              <a:rPr lang="en-GB" baseline="0"/>
              <a:t>and its refrain ‘We will remember them’; the Two Minute Silence, beginning after Big Ben has struck 11 o’clock. Follow this link to the Abbey’s You Tube channel and watch from 4.13 – 7:00: </a:t>
            </a:r>
            <a:r>
              <a:rPr lang="en-GB">
                <a:hlinkClick r:id="rId3"/>
              </a:rPr>
              <a:t>Field of Remembrance opening 2022 (youtube.com)</a:t>
            </a:r>
            <a:endParaRPr lang="en-GB"/>
          </a:p>
          <a:p>
            <a:pPr marL="171450" indent="-171450">
              <a:buFont typeface="Arial" panose="020B0604020202020204" pitchFamily="34" charset="0"/>
              <a:buChar char="•"/>
            </a:pPr>
            <a:r>
              <a:rPr lang="en-GB" baseline="0"/>
              <a:t>You might like to continue the silence for a minute in your classroom.</a:t>
            </a:r>
            <a:endParaRPr lang="en-GB"/>
          </a:p>
          <a:p>
            <a:endParaRPr lang="en-GB"/>
          </a:p>
          <a:p>
            <a:pPr marL="0" marR="0" indent="0" algn="l" defTabSz="914400" rtl="0" eaLnBrk="1" fontAlgn="auto" latinLnBrk="0" hangingPunct="1">
              <a:lnSpc>
                <a:spcPct val="100000"/>
              </a:lnSpc>
              <a:spcBef>
                <a:spcPts val="0"/>
              </a:spcBef>
              <a:spcAft>
                <a:spcPts val="0"/>
              </a:spcAft>
              <a:buClrTx/>
              <a:buSzTx/>
              <a:buFontTx/>
              <a:buNone/>
              <a:tabLst/>
              <a:defRPr/>
            </a:pPr>
            <a:r>
              <a:rPr lang="en-GB"/>
              <a:t>This is an image a service booklet from</a:t>
            </a:r>
            <a:r>
              <a:rPr lang="en-GB" baseline="0"/>
              <a:t> </a:t>
            </a:r>
            <a:r>
              <a:rPr lang="en-GB" sz="1200"/>
              <a:t>A Service of Thanksgiving to mark the Centenary of Blind Veterans UK</a:t>
            </a:r>
            <a:r>
              <a:rPr lang="en-GB" sz="1200" baseline="0"/>
              <a:t> </a:t>
            </a:r>
            <a:r>
              <a:rPr lang="en-GB" sz="1200"/>
              <a:t>held at Westminster Abbey</a:t>
            </a:r>
            <a:r>
              <a:rPr lang="en-GB" sz="1200" baseline="0"/>
              <a:t> in 2015.</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aseline="0"/>
          </a:p>
          <a:p>
            <a:pPr marL="0" marR="0" indent="0" algn="l" defTabSz="914400" rtl="0" eaLnBrk="1" fontAlgn="auto" latinLnBrk="0" hangingPunct="1">
              <a:lnSpc>
                <a:spcPct val="100000"/>
              </a:lnSpc>
              <a:spcBef>
                <a:spcPts val="0"/>
              </a:spcBef>
              <a:spcAft>
                <a:spcPts val="0"/>
              </a:spcAft>
              <a:buClrTx/>
              <a:buSzTx/>
              <a:buFontTx/>
              <a:buNone/>
              <a:tabLst/>
              <a:defRPr/>
            </a:pPr>
            <a:r>
              <a:rPr lang="en-GB"/>
              <a:t>Image: </a:t>
            </a:r>
          </a:p>
          <a:p>
            <a:pPr>
              <a:defRPr/>
            </a:pPr>
            <a:r>
              <a:rPr lang="en-GB"/>
              <a:t>© Andrew Dunsmore/Dean and Chapter of Westminster</a:t>
            </a:r>
            <a:endParaRPr lang="en-GB">
              <a:ea typeface="Calibri" panose="020F0502020204030204"/>
              <a:cs typeface="Calibri" panose="020F0502020204030204"/>
            </a:endParaRPr>
          </a:p>
          <a:p>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5724868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Use the document “Remembrance-lesson-KS1-activities” to discuss poppies with your class before making your own. The document includes a resource list, step-by-step instructions and templates. </a:t>
            </a:r>
          </a:p>
          <a:p>
            <a:endParaRPr lang="en-GB"/>
          </a:p>
          <a:p>
            <a:r>
              <a:rPr lang="en-GB"/>
              <a:t>Image: </a:t>
            </a:r>
          </a:p>
          <a:p>
            <a:r>
              <a:rPr lang="en-GB"/>
              <a:t>© Amy Murrell/Dean and Chapter of Westminster</a:t>
            </a:r>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31993641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Use the document “Remembrance-lesson-Lower-KS2-activities” to read about First World War epitaphs before asking pupils to write their own for the Unknown Warrior. The document includes background information and examples of epitaphs, along with templates for creating a word bank and the epitaph. </a:t>
            </a:r>
          </a:p>
          <a:p>
            <a:endParaRPr lang="en-GB"/>
          </a:p>
          <a:p>
            <a:r>
              <a:rPr lang="en-GB"/>
              <a:t>Image: </a:t>
            </a:r>
          </a:p>
          <a:p>
            <a:r>
              <a:rPr lang="en-GB"/>
              <a:t>©2024 Dean and Chapter of Westminster</a:t>
            </a:r>
            <a:endParaRPr lang="en-GB">
              <a:ea typeface="Calibri"/>
              <a:cs typeface="Calibri"/>
            </a:endParaRPr>
          </a:p>
          <a:p>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13403524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Use the document “Remembrance-lesson-Upper-KS2-activities” to read about First World War epitaphs before asking pupils to write a message from the perspective of the Unknown Warrior. The document includes background information and examples of epitaphs, along with templates for creating a word bank and the epitaph. </a:t>
            </a:r>
          </a:p>
          <a:p>
            <a:endParaRPr lang="en-GB"/>
          </a:p>
          <a:p>
            <a:r>
              <a:rPr lang="en-GB"/>
              <a:t>Image: </a:t>
            </a:r>
          </a:p>
          <a:p>
            <a:r>
              <a:rPr lang="en-GB"/>
              <a:t>©CWGC</a:t>
            </a:r>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15792883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 </a:t>
            </a:r>
            <a:r>
              <a:rPr lang="en-GB" sz="1200">
                <a:latin typeface="Arial" panose="020B0604020202020204" pitchFamily="34" charset="0"/>
                <a:cs typeface="Arial" panose="020B0604020202020204" pitchFamily="34" charset="0"/>
              </a:rPr>
              <a:t>A wreath has been laid at the Grave of the Unknown warrior</a:t>
            </a:r>
            <a:r>
              <a:rPr lang="en-GB" sz="1200" baseline="0">
                <a:latin typeface="Arial" panose="020B0604020202020204" pitchFamily="34" charset="0"/>
                <a:cs typeface="Arial" panose="020B0604020202020204" pitchFamily="34" charset="0"/>
              </a:rPr>
              <a:t> and c</a:t>
            </a:r>
            <a:r>
              <a:rPr lang="en-GB" sz="1200">
                <a:latin typeface="Arial" panose="020B0604020202020204" pitchFamily="34" charset="0"/>
                <a:cs typeface="Arial" panose="020B0604020202020204" pitchFamily="34" charset="0"/>
              </a:rPr>
              <a:t>hildren have written their own poems to soldiers who died in the First World War. The Unknown Warrior helps us to remember all those who have died fighting for our country. We can all remember in our own ways.</a:t>
            </a:r>
          </a:p>
          <a:p>
            <a:endParaRPr lang="en-GB"/>
          </a:p>
          <a:p>
            <a:r>
              <a:rPr lang="en-GB"/>
              <a:t>Image: </a:t>
            </a:r>
          </a:p>
          <a:p>
            <a:r>
              <a:rPr lang="en-GB"/>
              <a:t>©2020 Dean and Chapter of Westminster</a:t>
            </a:r>
          </a:p>
        </p:txBody>
      </p:sp>
      <p:sp>
        <p:nvSpPr>
          <p:cNvPr id="4" name="Slide Number Placeholder 3"/>
          <p:cNvSpPr>
            <a:spLocks noGrp="1"/>
          </p:cNvSpPr>
          <p:nvPr>
            <p:ph type="sldNum" sz="quarter" idx="5"/>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510401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©2024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 </a:t>
            </a:r>
            <a:r>
              <a:rPr lang="en-GB" baseline="0"/>
              <a:t>This is a very old and important church in the centre of London, just next to the Houses of Parliament. Does anyone know its name? Christians have prayed in Westminster Abbey for more than a thousand years. For almost a thousand years kings and queens have been crowned here and buried here when they died. In 1920 something very special happened here. Let’s work it out from some pictures.</a:t>
            </a:r>
          </a:p>
          <a:p>
            <a:pPr marL="171450" indent="-171450">
              <a:buFont typeface="Arial" panose="020B0604020202020204" pitchFamily="34" charset="0"/>
              <a:buChar char="•"/>
            </a:pPr>
            <a:r>
              <a:rPr lang="en-GB" baseline="0"/>
              <a:t>W</a:t>
            </a:r>
            <a:r>
              <a:rPr lang="en-GB"/>
              <a:t>hat</a:t>
            </a:r>
            <a:r>
              <a:rPr lang="en-GB" baseline="0"/>
              <a:t> time of the year is it in the photograph on the right?  </a:t>
            </a:r>
          </a:p>
          <a:p>
            <a:pPr marL="171450" indent="-171450">
              <a:buFont typeface="Arial" panose="020B0604020202020204" pitchFamily="34" charset="0"/>
              <a:buChar char="•"/>
            </a:pPr>
            <a:r>
              <a:rPr lang="en-GB" baseline="0"/>
              <a:t>What happens at this time of the year at Westminster Abbey?</a:t>
            </a:r>
          </a:p>
          <a:p>
            <a:endParaRPr lang="en-GB" baseline="0"/>
          </a:p>
          <a:p>
            <a:r>
              <a:rPr lang="en-GB" baseline="0"/>
              <a:t>Images: </a:t>
            </a:r>
          </a:p>
          <a:p>
            <a:r>
              <a:rPr lang="en-GB" baseline="0"/>
              <a:t>West Front of Westminster Abbey – ©</a:t>
            </a:r>
            <a:r>
              <a:rPr lang="en-GB"/>
              <a:t>2024</a:t>
            </a:r>
            <a:r>
              <a:rPr lang="en-GB" baseline="0"/>
              <a:t> Dean and Chapter of Westminster </a:t>
            </a:r>
            <a:endParaRPr lang="en-GB" baseline="0">
              <a:ea typeface="Calibri"/>
              <a:cs typeface="Calibri"/>
            </a:endParaRPr>
          </a:p>
          <a:p>
            <a:r>
              <a:rPr lang="en-GB"/>
              <a:t>North Front of Westminster Abbey – ©2024 Dean and Chapter of Westminster</a:t>
            </a:r>
            <a:endParaRPr lang="en-GB">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3541400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These photographs show Queen Camilla </a:t>
            </a:r>
            <a:r>
              <a:rPr lang="en-GB" sz="1200" kern="1200" baseline="0">
                <a:solidFill>
                  <a:schemeClr val="tx1"/>
                </a:solidFill>
                <a:effectLst/>
                <a:latin typeface="+mn-lt"/>
                <a:ea typeface="+mn-ea"/>
                <a:cs typeface="+mn-cs"/>
              </a:rPr>
              <a:t>opening the Field of Remembrance outside Westminster Abbey in 2023.</a:t>
            </a:r>
            <a:r>
              <a:rPr lang="en-GB" sz="1200" kern="1200">
                <a:solidFill>
                  <a:schemeClr val="tx1"/>
                </a:solidFill>
                <a:effectLst/>
                <a:latin typeface="+mn-lt"/>
                <a:ea typeface="+mn-ea"/>
                <a:cs typeface="+mn-cs"/>
              </a:rPr>
              <a:t> Allow students 2-3 minutes to look carefully at the images and to discuss them</a:t>
            </a:r>
            <a:r>
              <a:rPr lang="en-GB" sz="1200" kern="1200" baseline="0">
                <a:solidFill>
                  <a:schemeClr val="tx1"/>
                </a:solidFill>
                <a:effectLst/>
                <a:latin typeface="+mn-lt"/>
                <a:ea typeface="+mn-ea"/>
                <a:cs typeface="+mn-cs"/>
              </a:rPr>
              <a:t> </a:t>
            </a:r>
            <a:r>
              <a:rPr lang="en-GB" sz="1200" kern="1200">
                <a:solidFill>
                  <a:schemeClr val="tx1"/>
                </a:solidFill>
                <a:effectLst/>
                <a:latin typeface="+mn-lt"/>
                <a:ea typeface="+mn-ea"/>
                <a:cs typeface="+mn-cs"/>
              </a:rPr>
              <a:t>with a partner.  </a:t>
            </a:r>
          </a:p>
          <a:p>
            <a:endParaRPr lang="en-GB" sz="1200" kern="1200">
              <a:solidFill>
                <a:schemeClr val="tx1"/>
              </a:solidFill>
              <a:effectLst/>
              <a:latin typeface="+mn-lt"/>
              <a:ea typeface="+mn-ea"/>
              <a:cs typeface="+mn-cs"/>
            </a:endParaRPr>
          </a:p>
          <a:p>
            <a:r>
              <a:rPr lang="en-GB" sz="1200" b="0" kern="1200">
                <a:solidFill>
                  <a:schemeClr val="tx1"/>
                </a:solidFill>
                <a:effectLst/>
                <a:latin typeface="+mn-lt"/>
                <a:ea typeface="+mn-ea"/>
                <a:cs typeface="+mn-cs"/>
              </a:rPr>
              <a:t>Images: </a:t>
            </a:r>
          </a:p>
          <a:p>
            <a:pPr>
              <a:defRPr/>
            </a:pPr>
            <a:r>
              <a:rPr lang="en-GB" sz="1200" b="0" kern="1200">
                <a:solidFill>
                  <a:schemeClr val="tx1"/>
                </a:solidFill>
                <a:effectLst/>
                <a:latin typeface="+mn-lt"/>
                <a:ea typeface="+mn-ea"/>
                <a:cs typeface="+mn-cs"/>
              </a:rPr>
              <a:t>Queen Camilla opening the Field of Remembrance in 2023 - </a:t>
            </a:r>
            <a:r>
              <a:rPr lang="en-GB" sz="1200" kern="1200">
                <a:solidFill>
                  <a:schemeClr val="tx1"/>
                </a:solidFill>
                <a:effectLst/>
                <a:latin typeface="+mn-lt"/>
                <a:ea typeface="+mn-ea"/>
                <a:cs typeface="+mn-cs"/>
              </a:rPr>
              <a:t>©</a:t>
            </a:r>
            <a:r>
              <a:rPr lang="en-GB"/>
              <a:t>2024 Dean</a:t>
            </a:r>
            <a:r>
              <a:rPr lang="en-GB" sz="1200" kern="1200">
                <a:solidFill>
                  <a:schemeClr val="tx1"/>
                </a:solidFill>
                <a:effectLst/>
                <a:latin typeface="+mn-lt"/>
                <a:ea typeface="+mn-ea"/>
                <a:cs typeface="+mn-cs"/>
              </a:rPr>
              <a:t> and Chapter of Westminster </a:t>
            </a:r>
            <a:endParaRPr lang="en-GB" sz="1200" b="0" kern="1200">
              <a:solidFill>
                <a:schemeClr val="tx1"/>
              </a:solidFill>
              <a:effectLst/>
              <a:latin typeface="+mn-lt"/>
              <a:ea typeface="Calibri"/>
              <a:cs typeface="Calibri"/>
            </a:endParaRPr>
          </a:p>
          <a:p>
            <a:r>
              <a:rPr lang="en-GB" sz="1200" kern="1200">
                <a:solidFill>
                  <a:schemeClr val="tx1"/>
                </a:solidFill>
                <a:effectLst/>
                <a:latin typeface="+mn-lt"/>
                <a:ea typeface="+mn-ea"/>
                <a:cs typeface="+mn-cs"/>
              </a:rPr>
              <a:t>Field of Remembrance close up – ©</a:t>
            </a:r>
            <a:r>
              <a:rPr lang="en-GB"/>
              <a:t>2024</a:t>
            </a:r>
            <a:r>
              <a:rPr lang="en-GB" sz="1200" kern="1200">
                <a:solidFill>
                  <a:schemeClr val="tx1"/>
                </a:solidFill>
                <a:effectLst/>
                <a:latin typeface="+mn-lt"/>
                <a:ea typeface="+mn-ea"/>
                <a:cs typeface="+mn-cs"/>
              </a:rPr>
              <a:t> Dean and Chapter of Westminster </a:t>
            </a:r>
            <a:endParaRPr lang="en-GB" sz="1200" kern="1200">
              <a:solidFill>
                <a:schemeClr val="tx1"/>
              </a:solidFill>
              <a:effectLst/>
              <a:latin typeface="+mn-lt"/>
              <a:ea typeface="Calibri" panose="020F0502020204030204"/>
              <a:cs typeface="Calibri" panose="020F0502020204030204"/>
            </a:endParaRPr>
          </a:p>
          <a:p>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38623389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Teacher: We could work out what was happening at Westminster Abbey because we recognise the ways that we come together each November across the country to remember those who have died fighting for our country.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Poppies – Public domain via Wikimedia Commons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Clock showing 11 o’clock – ©2024 Dean and Chapter of Westminster </a:t>
            </a:r>
            <a:endParaRPr lang="en-GB">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a:t>Wreaths at a war memorial – </a:t>
            </a:r>
            <a:r>
              <a:rPr lang="en-GB" sz="1200" b="0" i="0" kern="1200">
                <a:solidFill>
                  <a:schemeClr val="tx1"/>
                </a:solidFill>
                <a:effectLst/>
                <a:latin typeface="+mn-lt"/>
                <a:ea typeface="+mn-ea"/>
                <a:cs typeface="+mn-cs"/>
              </a:rPr>
              <a:t>Image by </a:t>
            </a:r>
            <a:r>
              <a:rPr lang="en-GB" sz="1200" b="0" i="0" u="sng" kern="1200">
                <a:solidFill>
                  <a:schemeClr val="tx1"/>
                </a:solidFill>
                <a:effectLst/>
                <a:latin typeface="+mn-lt"/>
                <a:ea typeface="+mn-ea"/>
                <a:cs typeface="+mn-cs"/>
                <a:hlinkClick r:id="rId3"/>
              </a:rPr>
              <a:t>Ron Porter</a:t>
            </a:r>
            <a:r>
              <a:rPr lang="en-GB" sz="1200" b="0" i="0" kern="1200">
                <a:solidFill>
                  <a:schemeClr val="tx1"/>
                </a:solidFill>
                <a:effectLst/>
                <a:latin typeface="+mn-lt"/>
                <a:ea typeface="+mn-ea"/>
                <a:cs typeface="+mn-cs"/>
              </a:rPr>
              <a:t> from </a:t>
            </a:r>
            <a:r>
              <a:rPr lang="en-GB" sz="1200" b="0" i="0" u="sng" kern="1200">
                <a:solidFill>
                  <a:schemeClr val="tx1"/>
                </a:solidFill>
                <a:effectLst/>
                <a:latin typeface="+mn-lt"/>
                <a:ea typeface="+mn-ea"/>
                <a:cs typeface="+mn-cs"/>
                <a:hlinkClick r:id="rId4"/>
              </a:rPr>
              <a:t>Pixabay</a:t>
            </a:r>
            <a:r>
              <a:rPr lang="en-GB" sz="1200" b="0" i="0" kern="1200">
                <a:solidFill>
                  <a:schemeClr val="tx1"/>
                </a:solidFill>
                <a:effectLst/>
                <a:latin typeface="+mn-lt"/>
                <a:ea typeface="+mn-ea"/>
                <a:cs typeface="+mn-cs"/>
              </a:rPr>
              <a:t> </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Queen Elizabeth II at remembrance service at the Cenotaph – Public domain via Wikimedia Commons</a:t>
            </a:r>
          </a:p>
          <a:p>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9943904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 In Westminster Abbey more</a:t>
            </a:r>
            <a:r>
              <a:rPr lang="en-GB" baseline="0"/>
              <a:t> than 3,000 people are buried or remembered with some words or a statue, including kings and queens. Today </a:t>
            </a:r>
            <a:r>
              <a:rPr lang="en-GB" sz="1200" kern="1200">
                <a:solidFill>
                  <a:schemeClr val="tx1"/>
                </a:solidFill>
                <a:effectLst/>
                <a:latin typeface="+mn-lt"/>
                <a:ea typeface="+mn-ea"/>
                <a:cs typeface="+mn-cs"/>
              </a:rPr>
              <a:t>we are talking about one man </a:t>
            </a:r>
            <a:r>
              <a:rPr lang="en-GB" baseline="0"/>
              <a:t>who was probably quite ordinary. He was buried over a hundred years ago. He is buried where everybody can see him and everybody pauses to look and wonder: who is he?</a:t>
            </a:r>
          </a:p>
          <a:p>
            <a:endParaRPr lang="en-GB" baseline="0"/>
          </a:p>
          <a:p>
            <a:r>
              <a:rPr lang="en-GB" baseline="0"/>
              <a:t>The image shows the single vigil candle at the 2014 service to mark the outbreak of the First World War. At the end of the service the light was extinguished.</a:t>
            </a:r>
            <a:endParaRPr lang="en-GB"/>
          </a:p>
          <a:p>
            <a:endParaRPr lang="en-GB"/>
          </a:p>
          <a:p>
            <a:r>
              <a:rPr lang="en-GB"/>
              <a:t>Image: </a:t>
            </a:r>
          </a:p>
          <a:p>
            <a:r>
              <a:rPr lang="en-GB" sz="1200" kern="1200">
                <a:solidFill>
                  <a:schemeClr val="tx1"/>
                </a:solidFill>
                <a:effectLst/>
                <a:latin typeface="+mn-lt"/>
                <a:ea typeface="+mn-ea"/>
                <a:cs typeface="+mn-cs"/>
              </a:rPr>
              <a:t>Picture Partnership/Westminster Abbey</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4082281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GB" altLang="zh-TW">
                <a:ea typeface="新細明體"/>
              </a:rPr>
              <a:t>Teacher: Click to play the film to introduce the Grave of the Unknown Warrior. </a:t>
            </a:r>
          </a:p>
          <a:p>
            <a:endParaRPr lang="en-GB">
              <a:cs typeface="Calibri"/>
            </a:endParaRPr>
          </a:p>
          <a:p>
            <a:r>
              <a:rPr lang="en-GB">
                <a:cs typeface="Calibri"/>
              </a:rPr>
              <a:t>Video: </a:t>
            </a:r>
          </a:p>
          <a:p>
            <a:r>
              <a:rPr lang="en-GB"/>
              <a:t>©Dean and Chapter of Westminster</a:t>
            </a:r>
          </a:p>
        </p:txBody>
      </p:sp>
      <p:sp>
        <p:nvSpPr>
          <p:cNvPr id="4" name="投影片編號版面配置區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13369097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t>Teacher: </a:t>
            </a:r>
            <a:r>
              <a:rPr lang="en-GB" baseline="0"/>
              <a:t>This is the Grave of the Unknown Warrior in Westminster Abbey and nobody knows who is buried here. </a:t>
            </a:r>
          </a:p>
          <a:p>
            <a:pPr>
              <a:defRPr/>
            </a:pPr>
            <a:endParaRPr lang="en-GB"/>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a:t>A warrior could have been a soldier, a sailor or an airman. He died fighting in the First World War.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a:t>He could have been from England, Scotland, Wales or Ireland or from other countries across the world, such as India, Canada and the West Indies who sent many men to help win the war.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a:t>Over a hundred years later he helps us to remember all those who have died fighting in wars. Look at all the poppies, each one showing that someone is remembering.</a:t>
            </a:r>
            <a:endParaRPr lang="en-GB"/>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a:t>This image shows the Grave of the Unknown Warrior at Westminster Abbey after the Remembrance Sunday service in 2014, 100 years after the outbreak of the First World War. </a:t>
            </a:r>
          </a:p>
          <a:p>
            <a:endParaRPr lang="en-GB"/>
          </a:p>
          <a:p>
            <a:r>
              <a:rPr lang="en-GB"/>
              <a:t>Image: </a:t>
            </a:r>
          </a:p>
          <a:p>
            <a:r>
              <a:rPr lang="en-GB"/>
              <a:t>©2024 Dean and Chapter of Westminster</a:t>
            </a:r>
            <a:endParaRPr lang="en-GB">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27358588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On Armistice</a:t>
            </a:r>
            <a:r>
              <a:rPr lang="en-GB" baseline="0" dirty="0"/>
              <a:t> Day 1920, two years after the end of the First World War t</a:t>
            </a:r>
            <a:r>
              <a:rPr lang="en-GB" dirty="0"/>
              <a:t>he body of this one man</a:t>
            </a:r>
            <a:r>
              <a:rPr lang="en-GB" baseline="0" dirty="0"/>
              <a:t> was buried in Westminster Abbey. </a:t>
            </a:r>
          </a:p>
          <a:p>
            <a:pPr marL="171450" indent="-171450">
              <a:buFont typeface="Arial" panose="020B0604020202020204" pitchFamily="34" charset="0"/>
              <a:buChar char="•"/>
            </a:pPr>
            <a:r>
              <a:rPr lang="en-GB" baseline="0" dirty="0"/>
              <a:t>King George V was there, along with men who had fought and women who had served as nurses or ambulance drivers in the war. </a:t>
            </a:r>
            <a:endParaRPr lang="en-GB" baseline="0" dirty="0">
              <a:ea typeface="Calibri"/>
              <a:cs typeface="Calibri"/>
            </a:endParaRPr>
          </a:p>
          <a:p>
            <a:pPr marL="171450" indent="-171450">
              <a:buFont typeface="Arial" panose="020B0604020202020204" pitchFamily="34" charset="0"/>
              <a:buChar char="•"/>
            </a:pPr>
            <a:r>
              <a:rPr lang="en-GB" baseline="0" dirty="0"/>
              <a:t>Most importantly, there were a </a:t>
            </a:r>
            <a:r>
              <a:rPr lang="en-GB" dirty="0"/>
              <a:t>hundred women</a:t>
            </a:r>
            <a:r>
              <a:rPr lang="en-GB" baseline="0" dirty="0"/>
              <a:t> who had lost loved ones in the war and did not know where their bodies were buried.</a:t>
            </a:r>
            <a:endParaRPr lang="en-GB" baseline="0" dirty="0">
              <a:ea typeface="Calibri"/>
              <a:cs typeface="Calibri"/>
            </a:endParaRPr>
          </a:p>
          <a:p>
            <a:endParaRPr lang="en-GB" baseline="0"/>
          </a:p>
          <a:p>
            <a:r>
              <a:rPr lang="en-GB" sz="1200" b="0" i="0" kern="1200" dirty="0">
                <a:solidFill>
                  <a:schemeClr val="tx1"/>
                </a:solidFill>
                <a:effectLst/>
                <a:latin typeface="+mn-lt"/>
                <a:ea typeface="+mn-ea"/>
                <a:cs typeface="+mn-cs"/>
              </a:rPr>
              <a:t>This image shows the Burial of Unknown Warrior</a:t>
            </a:r>
            <a:r>
              <a:rPr lang="en-GB" sz="1200" b="0" i="0" kern="1200" baseline="0" dirty="0">
                <a:solidFill>
                  <a:schemeClr val="tx1"/>
                </a:solidFill>
                <a:effectLst/>
                <a:latin typeface="+mn-lt"/>
                <a:ea typeface="+mn-ea"/>
                <a:cs typeface="+mn-cs"/>
              </a:rPr>
              <a:t> b</a:t>
            </a:r>
            <a:r>
              <a:rPr lang="en-GB" sz="1200" b="0" i="0" kern="1200" dirty="0">
                <a:solidFill>
                  <a:schemeClr val="tx1"/>
                </a:solidFill>
                <a:effectLst/>
                <a:latin typeface="+mn-lt"/>
                <a:ea typeface="+mn-ea"/>
                <a:cs typeface="+mn-cs"/>
              </a:rPr>
              <a:t>y </a:t>
            </a:r>
            <a:r>
              <a:rPr lang="en-GB" sz="1200" b="0" i="0" kern="1200" dirty="0" err="1">
                <a:solidFill>
                  <a:schemeClr val="tx1"/>
                </a:solidFill>
                <a:effectLst/>
                <a:latin typeface="+mn-lt"/>
                <a:ea typeface="+mn-ea"/>
                <a:cs typeface="+mn-cs"/>
              </a:rPr>
              <a:t>Matania</a:t>
            </a:r>
            <a:r>
              <a:rPr lang="en-GB" sz="1200" b="0" i="0" kern="1200" dirty="0">
                <a:solidFill>
                  <a:schemeClr val="tx1"/>
                </a:solidFill>
                <a:effectLst/>
                <a:latin typeface="+mn-lt"/>
                <a:ea typeface="+mn-ea"/>
                <a:cs typeface="+mn-cs"/>
              </a:rPr>
              <a:t>. </a:t>
            </a:r>
            <a:endParaRPr lang="en-GB" sz="1200" b="0" i="0" kern="1200" dirty="0">
              <a:solidFill>
                <a:schemeClr val="tx1"/>
              </a:solidFill>
              <a:effectLst/>
              <a:latin typeface="+mn-lt"/>
              <a:ea typeface="Calibri"/>
              <a:cs typeface="Calibri"/>
            </a:endParaRPr>
          </a:p>
          <a:p>
            <a:endParaRPr lang="en-GB" sz="1200" b="0" i="0" kern="120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Image: </a:t>
            </a:r>
            <a:endParaRPr lang="en-GB" sz="1200" b="0" i="0" kern="1200" dirty="0">
              <a:solidFill>
                <a:schemeClr val="tx1"/>
              </a:solidFill>
              <a:effectLst/>
              <a:latin typeface="+mn-lt"/>
              <a:ea typeface="Calibri"/>
              <a:cs typeface="Calibri"/>
            </a:endParaRPr>
          </a:p>
          <a:p>
            <a:r>
              <a:rPr lang="en-GB" sz="1200" b="0" i="0" kern="1200" dirty="0">
                <a:solidFill>
                  <a:schemeClr val="tx1"/>
                </a:solidFill>
                <a:effectLst/>
                <a:latin typeface="+mn-lt"/>
                <a:ea typeface="+mn-ea"/>
                <a:cs typeface="+mn-cs"/>
              </a:rPr>
              <a:t>©</a:t>
            </a:r>
            <a:r>
              <a:rPr lang="en-GB" dirty="0"/>
              <a:t>2024</a:t>
            </a:r>
            <a:r>
              <a:rPr lang="en-GB" sz="1200" b="0" i="0" kern="1200" dirty="0">
                <a:solidFill>
                  <a:schemeClr val="tx1"/>
                </a:solidFill>
                <a:effectLst/>
                <a:latin typeface="+mn-lt"/>
                <a:ea typeface="+mn-ea"/>
                <a:cs typeface="+mn-cs"/>
              </a:rPr>
              <a:t> Dean &amp; Chapter of Westminster</a:t>
            </a:r>
            <a:endParaRPr lang="en-GB" dirty="0">
              <a:ea typeface="Calibri"/>
              <a:cs typeface="Calibri"/>
            </a:endParaRPr>
          </a:p>
          <a:p>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1525703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8/20/2024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video" Target="https://www.youtube.com/embed/FFav8-49XNo?feature=oembed" TargetMode="External"/><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©2020 Dean and Chapter of Westminster</a:t>
            </a:r>
          </a:p>
        </p:txBody>
      </p:sp>
      <p:sp>
        <p:nvSpPr>
          <p:cNvPr id="9" name="TextBox 8"/>
          <p:cNvSpPr txBox="1"/>
          <p:nvPr/>
        </p:nvSpPr>
        <p:spPr>
          <a:xfrm>
            <a:off x="352949" y="1174906"/>
            <a:ext cx="5671333" cy="523220"/>
          </a:xfrm>
          <a:prstGeom prst="rect">
            <a:avLst/>
          </a:prstGeom>
          <a:solidFill>
            <a:schemeClr val="tx2"/>
          </a:solidFill>
        </p:spPr>
        <p:txBody>
          <a:bodyPr wrap="square" rtlCol="0">
            <a:spAutoFit/>
          </a:bodyPr>
          <a:lstStyle/>
          <a:p>
            <a:r>
              <a:rPr lang="en-GB" sz="2800" b="1">
                <a:solidFill>
                  <a:schemeClr val="bg1"/>
                </a:solidFill>
                <a:latin typeface="+mj-lt"/>
              </a:rPr>
              <a:t>Remembrance lesson for primary</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B53A9771-F047-43D1-BB8B-386703AE25EF}"/>
              </a:ext>
            </a:extLst>
          </p:cNvPr>
          <p:cNvSpPr>
            <a:spLocks noGrp="1"/>
          </p:cNvSpPr>
          <p:nvPr>
            <p:ph type="title"/>
          </p:nvPr>
        </p:nvSpPr>
        <p:spPr>
          <a:xfrm>
            <a:off x="317652" y="1107115"/>
            <a:ext cx="8508696" cy="441148"/>
          </a:xfrm>
        </p:spPr>
        <p:txBody>
          <a:bodyPr>
            <a:normAutofit/>
          </a:bodyPr>
          <a:lstStyle/>
          <a:p>
            <a:r>
              <a:rPr lang="en-GB" sz="2200" b="0">
                <a:latin typeface="Arial" panose="020B0604020202020204" pitchFamily="34" charset="0"/>
                <a:cs typeface="Arial" panose="020B0604020202020204" pitchFamily="34" charset="0"/>
              </a:rPr>
              <a:t>People from across the country wait patiently to walk past the Grave.</a:t>
            </a:r>
          </a:p>
        </p:txBody>
      </p:sp>
      <p:pic>
        <p:nvPicPr>
          <p:cNvPr id="9" name="Picture 8">
            <a:extLst>
              <a:ext uri="{FF2B5EF4-FFF2-40B4-BE49-F238E27FC236}">
                <a16:creationId xmlns:a16="http://schemas.microsoft.com/office/drawing/2014/main" id="{61D830C1-61EC-4BAA-8EAD-2EA5AE3405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26776" y="1765390"/>
            <a:ext cx="6481055" cy="4774377"/>
          </a:xfrm>
          <a:prstGeom prst="rect">
            <a:avLst/>
          </a:prstGeom>
        </p:spPr>
      </p:pic>
    </p:spTree>
    <p:extLst>
      <p:ext uri="{BB962C8B-B14F-4D97-AF65-F5344CB8AC3E}">
        <p14:creationId xmlns:p14="http://schemas.microsoft.com/office/powerpoint/2010/main" val="15383528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34A7A43D-14E6-41EA-85B3-F321EA3AEDD7}"/>
              </a:ext>
            </a:extLst>
          </p:cNvPr>
          <p:cNvSpPr>
            <a:spLocks noGrp="1"/>
          </p:cNvSpPr>
          <p:nvPr>
            <p:ph type="title"/>
          </p:nvPr>
        </p:nvSpPr>
        <p:spPr>
          <a:xfrm>
            <a:off x="473235" y="2658036"/>
            <a:ext cx="3889176" cy="1541928"/>
          </a:xfrm>
        </p:spPr>
        <p:txBody>
          <a:bodyPr>
            <a:normAutofit fontScale="90000"/>
          </a:bodyPr>
          <a:lstStyle/>
          <a:p>
            <a:br>
              <a:rPr lang="en-GB" sz="2200" b="0">
                <a:latin typeface="Arial" panose="020B0604020202020204" pitchFamily="34" charset="0"/>
                <a:cs typeface="Arial" panose="020B0604020202020204" pitchFamily="34" charset="0"/>
              </a:rPr>
            </a:br>
            <a:br>
              <a:rPr lang="en-GB" sz="2400" b="0">
                <a:latin typeface="Arial" panose="020B0604020202020204" pitchFamily="34" charset="0"/>
                <a:cs typeface="Arial" panose="020B0604020202020204" pitchFamily="34" charset="0"/>
              </a:rPr>
            </a:br>
            <a:r>
              <a:rPr lang="en-GB" sz="2400" b="0">
                <a:latin typeface="Arial" panose="020B0604020202020204" pitchFamily="34" charset="0"/>
                <a:cs typeface="Arial" panose="020B0604020202020204" pitchFamily="34" charset="0"/>
              </a:rPr>
              <a:t>Today no one who fought in the First World War survives. </a:t>
            </a:r>
            <a:br>
              <a:rPr lang="en-GB" sz="2400" b="0">
                <a:latin typeface="Arial" panose="020B0604020202020204" pitchFamily="34" charset="0"/>
                <a:cs typeface="Arial" panose="020B0604020202020204" pitchFamily="34" charset="0"/>
              </a:rPr>
            </a:br>
            <a:br>
              <a:rPr lang="en-GB" sz="2400" b="0">
                <a:latin typeface="Arial" panose="020B0604020202020204" pitchFamily="34" charset="0"/>
                <a:cs typeface="Arial" panose="020B0604020202020204" pitchFamily="34" charset="0"/>
              </a:rPr>
            </a:br>
            <a:r>
              <a:rPr lang="en-GB" sz="2400" b="0">
                <a:latin typeface="Arial" panose="020B0604020202020204" pitchFamily="34" charset="0"/>
                <a:cs typeface="Arial" panose="020B0604020202020204" pitchFamily="34" charset="0"/>
              </a:rPr>
              <a:t>So who do </a:t>
            </a:r>
            <a:r>
              <a:rPr lang="en-GB" sz="2400" b="0" i="1">
                <a:latin typeface="Arial" panose="020B0604020202020204" pitchFamily="34" charset="0"/>
                <a:cs typeface="Arial" panose="020B0604020202020204" pitchFamily="34" charset="0"/>
              </a:rPr>
              <a:t>we</a:t>
            </a:r>
            <a:r>
              <a:rPr lang="en-GB" sz="2400" b="0">
                <a:latin typeface="Arial" panose="020B0604020202020204" pitchFamily="34" charset="0"/>
                <a:cs typeface="Arial" panose="020B0604020202020204" pitchFamily="34" charset="0"/>
              </a:rPr>
              <a:t> remember?</a:t>
            </a:r>
          </a:p>
        </p:txBody>
      </p:sp>
      <p:pic>
        <p:nvPicPr>
          <p:cNvPr id="9" name="Picture 8">
            <a:extLst>
              <a:ext uri="{FF2B5EF4-FFF2-40B4-BE49-F238E27FC236}">
                <a16:creationId xmlns:a16="http://schemas.microsoft.com/office/drawing/2014/main" id="{457CDEB7-7047-438F-A3F0-1872DB931E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0" y="812404"/>
            <a:ext cx="3806824" cy="5703107"/>
          </a:xfrm>
          <a:prstGeom prst="rect">
            <a:avLst/>
          </a:prstGeom>
        </p:spPr>
      </p:pic>
    </p:spTree>
    <p:extLst>
      <p:ext uri="{BB962C8B-B14F-4D97-AF65-F5344CB8AC3E}">
        <p14:creationId xmlns:p14="http://schemas.microsoft.com/office/powerpoint/2010/main" val="25037793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extBox 2">
            <a:extLst>
              <a:ext uri="{FF2B5EF4-FFF2-40B4-BE49-F238E27FC236}">
                <a16:creationId xmlns:a16="http://schemas.microsoft.com/office/drawing/2014/main" id="{CA5157BB-4C3F-42BD-B135-65103E624462}"/>
              </a:ext>
            </a:extLst>
          </p:cNvPr>
          <p:cNvSpPr txBox="1"/>
          <p:nvPr/>
        </p:nvSpPr>
        <p:spPr>
          <a:xfrm>
            <a:off x="1138687" y="1041723"/>
            <a:ext cx="6836872" cy="430887"/>
          </a:xfrm>
          <a:prstGeom prst="rect">
            <a:avLst/>
          </a:prstGeom>
          <a:noFill/>
        </p:spPr>
        <p:txBody>
          <a:bodyPr wrap="none" rtlCol="0">
            <a:spAutoFit/>
          </a:bodyPr>
          <a:lstStyle/>
          <a:p>
            <a:r>
              <a:rPr lang="en-GB" sz="2200">
                <a:latin typeface="Arial" panose="020B0604020202020204" pitchFamily="34" charset="0"/>
                <a:cs typeface="Arial" panose="020B0604020202020204" pitchFamily="34" charset="0"/>
              </a:rPr>
              <a:t>We remember war to help us live peacefully in future.</a:t>
            </a:r>
          </a:p>
        </p:txBody>
      </p:sp>
      <p:pic>
        <p:nvPicPr>
          <p:cNvPr id="11" name="Content Placeholder 10">
            <a:extLst>
              <a:ext uri="{FF2B5EF4-FFF2-40B4-BE49-F238E27FC236}">
                <a16:creationId xmlns:a16="http://schemas.microsoft.com/office/drawing/2014/main" id="{44928FD0-945F-4377-8399-4FEA7302AC5F}"/>
              </a:ext>
            </a:extLst>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986118" y="1472610"/>
            <a:ext cx="7453061" cy="4968707"/>
          </a:xfrm>
        </p:spPr>
      </p:pic>
    </p:spTree>
    <p:extLst>
      <p:ext uri="{BB962C8B-B14F-4D97-AF65-F5344CB8AC3E}">
        <p14:creationId xmlns:p14="http://schemas.microsoft.com/office/powerpoint/2010/main" val="700852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B462DC69-B695-4B21-8953-6B996339A205}"/>
              </a:ext>
            </a:extLst>
          </p:cNvPr>
          <p:cNvSpPr>
            <a:spLocks noGrp="1"/>
          </p:cNvSpPr>
          <p:nvPr>
            <p:ph type="title"/>
          </p:nvPr>
        </p:nvSpPr>
        <p:spPr>
          <a:xfrm>
            <a:off x="394965" y="1118588"/>
            <a:ext cx="8136904" cy="1100202"/>
          </a:xfrm>
        </p:spPr>
        <p:txBody>
          <a:bodyPr anchor="t">
            <a:noAutofit/>
          </a:bodyPr>
          <a:lstStyle/>
          <a:p>
            <a:r>
              <a:rPr lang="en-GB" sz="2200" b="0">
                <a:latin typeface="Arial" panose="020B0604020202020204" pitchFamily="34" charset="0"/>
                <a:cs typeface="Arial" panose="020B0604020202020204" pitchFamily="34" charset="0"/>
              </a:rPr>
              <a:t>Every year on Remembrance Sunday the Abbey remembers those who have died in war and prays for peace. </a:t>
            </a:r>
            <a:br>
              <a:rPr lang="en-GB" sz="2200" b="0">
                <a:latin typeface="Arial" panose="020B0604020202020204" pitchFamily="34" charset="0"/>
                <a:cs typeface="Arial" panose="020B0604020202020204" pitchFamily="34" charset="0"/>
              </a:rPr>
            </a:br>
            <a:br>
              <a:rPr lang="en-GB" sz="2200" b="0">
                <a:latin typeface="Arial" panose="020B0604020202020204" pitchFamily="34" charset="0"/>
                <a:cs typeface="Arial" panose="020B0604020202020204" pitchFamily="34" charset="0"/>
              </a:rPr>
            </a:br>
            <a:r>
              <a:rPr lang="en-GB" sz="2200" b="0">
                <a:latin typeface="Arial" panose="020B0604020202020204" pitchFamily="34" charset="0"/>
                <a:cs typeface="Arial" panose="020B0604020202020204" pitchFamily="34" charset="0"/>
              </a:rPr>
              <a:t>What might you see and hear?</a:t>
            </a:r>
            <a:endParaRPr lang="en-GB" sz="2200" b="0"/>
          </a:p>
        </p:txBody>
      </p:sp>
      <p:sp>
        <p:nvSpPr>
          <p:cNvPr id="5" name="Text Placeholder 3">
            <a:extLst>
              <a:ext uri="{FF2B5EF4-FFF2-40B4-BE49-F238E27FC236}">
                <a16:creationId xmlns:a16="http://schemas.microsoft.com/office/drawing/2014/main" id="{3ABB5A17-3667-48C1-B788-688327BA4513}"/>
              </a:ext>
            </a:extLst>
          </p:cNvPr>
          <p:cNvSpPr txBox="1">
            <a:spLocks/>
          </p:cNvSpPr>
          <p:nvPr/>
        </p:nvSpPr>
        <p:spPr>
          <a:xfrm>
            <a:off x="240421" y="2966475"/>
            <a:ext cx="5801227" cy="2429621"/>
          </a:xfrm>
          <a:prstGeom prst="rect">
            <a:avLst/>
          </a:prstGeom>
        </p:spPr>
        <p:txBody>
          <a:bodyPr>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GB" sz="2200">
                <a:latin typeface="Arial" panose="020B0604020202020204" pitchFamily="34" charset="0"/>
                <a:cs typeface="Arial" panose="020B0604020202020204" pitchFamily="34" charset="0"/>
              </a:rPr>
              <a:t>‘We will remember them’</a:t>
            </a:r>
          </a:p>
          <a:p>
            <a:pPr marL="457200" indent="-457200">
              <a:buFont typeface="Arial" panose="020B0604020202020204" pitchFamily="34" charset="0"/>
              <a:buChar char="•"/>
            </a:pPr>
            <a:r>
              <a:rPr lang="en-GB" sz="2200">
                <a:latin typeface="Arial" panose="020B0604020202020204" pitchFamily="34" charset="0"/>
                <a:cs typeface="Arial" panose="020B0604020202020204" pitchFamily="34" charset="0"/>
              </a:rPr>
              <a:t>Wreaths and crosses of poppies</a:t>
            </a:r>
          </a:p>
          <a:p>
            <a:pPr marL="457200" indent="-457200">
              <a:buFont typeface="Arial" panose="020B0604020202020204" pitchFamily="34" charset="0"/>
              <a:buChar char="•"/>
            </a:pPr>
            <a:r>
              <a:rPr lang="en-GB" sz="2200">
                <a:latin typeface="Arial" panose="020B0604020202020204" pitchFamily="34" charset="0"/>
                <a:cs typeface="Arial" panose="020B0604020202020204" pitchFamily="34" charset="0"/>
              </a:rPr>
              <a:t>Two Minute Silence</a:t>
            </a:r>
          </a:p>
          <a:p>
            <a:pPr marL="457200" indent="-457200">
              <a:buFont typeface="Arial" panose="020B0604020202020204" pitchFamily="34" charset="0"/>
              <a:buChar char="•"/>
            </a:pPr>
            <a:r>
              <a:rPr lang="en-GB" sz="2200">
                <a:latin typeface="Arial" panose="020B0604020202020204" pitchFamily="34" charset="0"/>
                <a:cs typeface="Arial" panose="020B0604020202020204" pitchFamily="34" charset="0"/>
              </a:rPr>
              <a:t>A bugler playing ‘The Last Post’</a:t>
            </a:r>
          </a:p>
          <a:p>
            <a:pPr marL="457200" indent="-457200">
              <a:buFont typeface="Arial" panose="020B0604020202020204" pitchFamily="34" charset="0"/>
              <a:buChar char="•"/>
            </a:pPr>
            <a:r>
              <a:rPr lang="en-GB" sz="2200">
                <a:latin typeface="Arial" panose="020B0604020202020204" pitchFamily="34" charset="0"/>
                <a:cs typeface="Arial" panose="020B0604020202020204" pitchFamily="34" charset="0"/>
              </a:rPr>
              <a:t>The National Anthem </a:t>
            </a:r>
          </a:p>
          <a:p>
            <a:pPr marL="457200" indent="-457200">
              <a:buFont typeface="Arial" panose="020B0604020202020204" pitchFamily="34" charset="0"/>
              <a:buChar char="•"/>
            </a:pPr>
            <a:endParaRPr lang="en-GB" sz="280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794799C1-F5B0-4A67-9E97-B6091367D2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7601" y="2966475"/>
            <a:ext cx="3895978" cy="2597318"/>
          </a:xfrm>
          <a:prstGeom prst="rect">
            <a:avLst/>
          </a:prstGeom>
        </p:spPr>
      </p:pic>
    </p:spTree>
    <p:extLst>
      <p:ext uri="{BB962C8B-B14F-4D97-AF65-F5344CB8AC3E}">
        <p14:creationId xmlns:p14="http://schemas.microsoft.com/office/powerpoint/2010/main" val="6726518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2" name="TextBox 1">
            <a:extLst>
              <a:ext uri="{FF2B5EF4-FFF2-40B4-BE49-F238E27FC236}">
                <a16:creationId xmlns:a16="http://schemas.microsoft.com/office/drawing/2014/main" id="{1336E200-B024-4F9A-BACB-508200C4DB72}"/>
              </a:ext>
            </a:extLst>
          </p:cNvPr>
          <p:cNvSpPr txBox="1"/>
          <p:nvPr/>
        </p:nvSpPr>
        <p:spPr>
          <a:xfrm>
            <a:off x="263646" y="1245782"/>
            <a:ext cx="7668242" cy="523220"/>
          </a:xfrm>
          <a:prstGeom prst="rect">
            <a:avLst/>
          </a:prstGeom>
          <a:noFill/>
        </p:spPr>
        <p:txBody>
          <a:bodyPr wrap="square" rtlCol="0">
            <a:spAutoFit/>
          </a:bodyPr>
          <a:lstStyle/>
          <a:p>
            <a:r>
              <a:rPr lang="en-GB" sz="2800" b="1">
                <a:latin typeface="+mj-lt"/>
              </a:rPr>
              <a:t>KS1 activity – Make a poppy wreath</a:t>
            </a:r>
          </a:p>
        </p:txBody>
      </p:sp>
      <p:pic>
        <p:nvPicPr>
          <p:cNvPr id="5" name="Picture 4" descr="Westminster Abbey Family Day Rememberance 2018 _ Amy Murrell-6">
            <a:extLst>
              <a:ext uri="{FF2B5EF4-FFF2-40B4-BE49-F238E27FC236}">
                <a16:creationId xmlns:a16="http://schemas.microsoft.com/office/drawing/2014/main" id="{EA6355C8-1A6D-4E82-8A67-175CB382E0E5}"/>
              </a:ext>
            </a:extLst>
          </p:cNvPr>
          <p:cNvPicPr/>
          <p:nvPr/>
        </p:nvPicPr>
        <p:blipFill>
          <a:blip r:embed="rId3" cstate="screen">
            <a:extLst>
              <a:ext uri="{28A0092B-C50C-407E-A947-70E740481C1C}">
                <a14:useLocalDpi xmlns:a14="http://schemas.microsoft.com/office/drawing/2010/main"/>
              </a:ext>
            </a:extLst>
          </a:blip>
          <a:srcRect/>
          <a:stretch>
            <a:fillRect/>
          </a:stretch>
        </p:blipFill>
        <p:spPr bwMode="auto">
          <a:xfrm rot="5400000">
            <a:off x="654426" y="2573219"/>
            <a:ext cx="4386923" cy="3211156"/>
          </a:xfrm>
          <a:prstGeom prst="rect">
            <a:avLst/>
          </a:prstGeom>
          <a:noFill/>
          <a:ln>
            <a:noFill/>
          </a:ln>
        </p:spPr>
      </p:pic>
      <p:sp>
        <p:nvSpPr>
          <p:cNvPr id="6" name="TextBox 5">
            <a:extLst>
              <a:ext uri="{FF2B5EF4-FFF2-40B4-BE49-F238E27FC236}">
                <a16:creationId xmlns:a16="http://schemas.microsoft.com/office/drawing/2014/main" id="{B0DE112D-BA53-49A6-8113-BDF8E71FDC49}"/>
              </a:ext>
            </a:extLst>
          </p:cNvPr>
          <p:cNvSpPr txBox="1"/>
          <p:nvPr/>
        </p:nvSpPr>
        <p:spPr>
          <a:xfrm>
            <a:off x="5059418" y="2799133"/>
            <a:ext cx="3081531" cy="2123658"/>
          </a:xfrm>
          <a:prstGeom prst="rect">
            <a:avLst/>
          </a:prstGeom>
          <a:noFill/>
        </p:spPr>
        <p:txBody>
          <a:bodyPr wrap="square" rtlCol="0">
            <a:spAutoFit/>
          </a:bodyPr>
          <a:lstStyle/>
          <a:p>
            <a:r>
              <a:rPr lang="en-GB" sz="2200"/>
              <a:t>Find out more about the importance of poppies as a symbol of Remembrance before making your own as a class.</a:t>
            </a:r>
          </a:p>
        </p:txBody>
      </p:sp>
    </p:spTree>
    <p:extLst>
      <p:ext uri="{BB962C8B-B14F-4D97-AF65-F5344CB8AC3E}">
        <p14:creationId xmlns:p14="http://schemas.microsoft.com/office/powerpoint/2010/main" val="4729934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330FEA4C-12AF-47B6-AF1C-42CF2A16EB5D}"/>
              </a:ext>
            </a:extLst>
          </p:cNvPr>
          <p:cNvSpPr txBox="1"/>
          <p:nvPr/>
        </p:nvSpPr>
        <p:spPr>
          <a:xfrm>
            <a:off x="494352" y="1127637"/>
            <a:ext cx="8260385" cy="954107"/>
          </a:xfrm>
          <a:prstGeom prst="rect">
            <a:avLst/>
          </a:prstGeom>
          <a:noFill/>
        </p:spPr>
        <p:txBody>
          <a:bodyPr wrap="square" rtlCol="0">
            <a:spAutoFit/>
          </a:bodyPr>
          <a:lstStyle/>
          <a:p>
            <a:r>
              <a:rPr lang="en-GB" sz="2800" b="1">
                <a:latin typeface="+mj-lt"/>
              </a:rPr>
              <a:t>Lower KS2 activity – Epitaph to the Unknown Warrior </a:t>
            </a:r>
          </a:p>
        </p:txBody>
      </p:sp>
      <p:pic>
        <p:nvPicPr>
          <p:cNvPr id="6" name="Picture 5">
            <a:extLst>
              <a:ext uri="{FF2B5EF4-FFF2-40B4-BE49-F238E27FC236}">
                <a16:creationId xmlns:a16="http://schemas.microsoft.com/office/drawing/2014/main" id="{99EF8EEE-4484-4CEF-8669-BB055BCCDDE2}"/>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4624545" y="1896534"/>
            <a:ext cx="3374202" cy="4752794"/>
          </a:xfrm>
          <a:prstGeom prst="rect">
            <a:avLst/>
          </a:prstGeom>
          <a:noFill/>
          <a:ln>
            <a:noFill/>
          </a:ln>
        </p:spPr>
      </p:pic>
      <p:sp>
        <p:nvSpPr>
          <p:cNvPr id="7" name="TextBox 6">
            <a:extLst>
              <a:ext uri="{FF2B5EF4-FFF2-40B4-BE49-F238E27FC236}">
                <a16:creationId xmlns:a16="http://schemas.microsoft.com/office/drawing/2014/main" id="{FE232ABE-0459-42E3-B56B-0F4E7A3061B4}"/>
              </a:ext>
            </a:extLst>
          </p:cNvPr>
          <p:cNvSpPr txBox="1"/>
          <p:nvPr/>
        </p:nvSpPr>
        <p:spPr>
          <a:xfrm>
            <a:off x="660735" y="2623809"/>
            <a:ext cx="3081531" cy="2123658"/>
          </a:xfrm>
          <a:prstGeom prst="rect">
            <a:avLst/>
          </a:prstGeom>
          <a:noFill/>
        </p:spPr>
        <p:txBody>
          <a:bodyPr wrap="square" rtlCol="0">
            <a:spAutoFit/>
          </a:bodyPr>
          <a:lstStyle/>
          <a:p>
            <a:r>
              <a:rPr lang="en-GB" sz="2200"/>
              <a:t>Learn about epitaphs on graves from the First World War before writing your own epitaph for the Unknown Warrior. </a:t>
            </a:r>
          </a:p>
        </p:txBody>
      </p:sp>
    </p:spTree>
    <p:extLst>
      <p:ext uri="{BB962C8B-B14F-4D97-AF65-F5344CB8AC3E}">
        <p14:creationId xmlns:p14="http://schemas.microsoft.com/office/powerpoint/2010/main" val="25571461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330FEA4C-12AF-47B6-AF1C-42CF2A16EB5D}"/>
              </a:ext>
            </a:extLst>
          </p:cNvPr>
          <p:cNvSpPr txBox="1"/>
          <p:nvPr/>
        </p:nvSpPr>
        <p:spPr>
          <a:xfrm>
            <a:off x="292689" y="1084244"/>
            <a:ext cx="8558622" cy="954107"/>
          </a:xfrm>
          <a:prstGeom prst="rect">
            <a:avLst/>
          </a:prstGeom>
          <a:noFill/>
        </p:spPr>
        <p:txBody>
          <a:bodyPr wrap="square" rtlCol="0">
            <a:spAutoFit/>
          </a:bodyPr>
          <a:lstStyle/>
          <a:p>
            <a:r>
              <a:rPr lang="en-GB" sz="2800" b="1">
                <a:latin typeface="+mj-lt"/>
              </a:rPr>
              <a:t>Upper KS2 activity – Message from the Unknown Warrior </a:t>
            </a:r>
          </a:p>
        </p:txBody>
      </p:sp>
      <p:sp>
        <p:nvSpPr>
          <p:cNvPr id="7" name="TextBox 6">
            <a:extLst>
              <a:ext uri="{FF2B5EF4-FFF2-40B4-BE49-F238E27FC236}">
                <a16:creationId xmlns:a16="http://schemas.microsoft.com/office/drawing/2014/main" id="{FE232ABE-0459-42E3-B56B-0F4E7A3061B4}"/>
              </a:ext>
            </a:extLst>
          </p:cNvPr>
          <p:cNvSpPr txBox="1"/>
          <p:nvPr/>
        </p:nvSpPr>
        <p:spPr>
          <a:xfrm>
            <a:off x="864427" y="3034546"/>
            <a:ext cx="3336701" cy="1785104"/>
          </a:xfrm>
          <a:prstGeom prst="rect">
            <a:avLst/>
          </a:prstGeom>
          <a:noFill/>
        </p:spPr>
        <p:txBody>
          <a:bodyPr wrap="square" rtlCol="0">
            <a:spAutoFit/>
          </a:bodyPr>
          <a:lstStyle/>
          <a:p>
            <a:r>
              <a:rPr lang="en-GB" sz="2200"/>
              <a:t>Read through real epitaphs from First World War graves before writing a message for the future about war. </a:t>
            </a:r>
          </a:p>
        </p:txBody>
      </p:sp>
      <p:pic>
        <p:nvPicPr>
          <p:cNvPr id="6" name="Picture 5" descr="Standard-headstone-design-1">
            <a:extLst>
              <a:ext uri="{FF2B5EF4-FFF2-40B4-BE49-F238E27FC236}">
                <a16:creationId xmlns:a16="http://schemas.microsoft.com/office/drawing/2014/main" id="{BF9D65FF-719F-413E-A85F-89AC34CC9D0A}"/>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4772866" y="1843870"/>
            <a:ext cx="2703698" cy="4630950"/>
          </a:xfrm>
          <a:prstGeom prst="rect">
            <a:avLst/>
          </a:prstGeom>
          <a:noFill/>
        </p:spPr>
      </p:pic>
    </p:spTree>
    <p:extLst>
      <p:ext uri="{BB962C8B-B14F-4D97-AF65-F5344CB8AC3E}">
        <p14:creationId xmlns:p14="http://schemas.microsoft.com/office/powerpoint/2010/main" val="38600708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6" name="Text Placeholder 3">
            <a:extLst>
              <a:ext uri="{FF2B5EF4-FFF2-40B4-BE49-F238E27FC236}">
                <a16:creationId xmlns:a16="http://schemas.microsoft.com/office/drawing/2014/main" id="{C81C1AB1-6F63-45C5-B69C-33DFCB9C50C9}"/>
              </a:ext>
            </a:extLst>
          </p:cNvPr>
          <p:cNvSpPr txBox="1">
            <a:spLocks/>
          </p:cNvSpPr>
          <p:nvPr/>
        </p:nvSpPr>
        <p:spPr>
          <a:xfrm>
            <a:off x="520462" y="1743642"/>
            <a:ext cx="3456384" cy="4254499"/>
          </a:xfrm>
          <a:prstGeom prst="rect">
            <a:avLst/>
          </a:prstGeom>
        </p:spPr>
        <p:txBody>
          <a:bodyPr>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200">
                <a:latin typeface="Arial" panose="020B0604020202020204" pitchFamily="34" charset="0"/>
                <a:cs typeface="Arial" panose="020B0604020202020204" pitchFamily="34" charset="0"/>
              </a:rPr>
              <a:t>We have learnt:</a:t>
            </a:r>
          </a:p>
          <a:p>
            <a:endParaRPr lang="en-GB" sz="220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200">
                <a:latin typeface="Arial" panose="020B0604020202020204" pitchFamily="34" charset="0"/>
                <a:cs typeface="Arial" panose="020B0604020202020204" pitchFamily="34" charset="0"/>
              </a:rPr>
              <a:t>Who we are remembering at Westminster Abbey</a:t>
            </a:r>
          </a:p>
          <a:p>
            <a:pPr marL="285750" indent="-285750">
              <a:buFont typeface="Arial" panose="020B0604020202020204" pitchFamily="34" charset="0"/>
              <a:buChar char="•"/>
            </a:pPr>
            <a:r>
              <a:rPr lang="en-GB" sz="2200">
                <a:latin typeface="Arial" panose="020B0604020202020204" pitchFamily="34" charset="0"/>
                <a:cs typeface="Arial" panose="020B0604020202020204" pitchFamily="34" charset="0"/>
              </a:rPr>
              <a:t>How we remember</a:t>
            </a:r>
          </a:p>
          <a:p>
            <a:pPr marL="285750" indent="-285750">
              <a:buFont typeface="Arial" panose="020B0604020202020204" pitchFamily="34" charset="0"/>
              <a:buChar char="•"/>
            </a:pPr>
            <a:r>
              <a:rPr lang="en-GB" sz="2200">
                <a:latin typeface="Arial" panose="020B0604020202020204" pitchFamily="34" charset="0"/>
                <a:cs typeface="Arial" panose="020B0604020202020204" pitchFamily="34" charset="0"/>
              </a:rPr>
              <a:t>Why we remember</a:t>
            </a:r>
          </a:p>
          <a:p>
            <a:pPr marL="285750" indent="-285750">
              <a:buFont typeface="Arial" panose="020B0604020202020204" pitchFamily="34" charset="0"/>
              <a:buChar char="•"/>
            </a:pPr>
            <a:r>
              <a:rPr lang="en-GB" sz="2200">
                <a:latin typeface="Arial" panose="020B0604020202020204" pitchFamily="34" charset="0"/>
                <a:cs typeface="Arial" panose="020B0604020202020204" pitchFamily="34" charset="0"/>
              </a:rPr>
              <a:t>At Westminster Abbey, we remember together.</a:t>
            </a:r>
          </a:p>
          <a:p>
            <a:endParaRPr lang="en-GB" sz="280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C80CDCBB-7651-4312-85CA-DCBCB4DCADD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53554" y="908720"/>
            <a:ext cx="3773249" cy="5652807"/>
          </a:xfrm>
          <a:prstGeom prst="rect">
            <a:avLst/>
          </a:prstGeom>
        </p:spPr>
      </p:pic>
    </p:spTree>
    <p:extLst>
      <p:ext uri="{BB962C8B-B14F-4D97-AF65-F5344CB8AC3E}">
        <p14:creationId xmlns:p14="http://schemas.microsoft.com/office/powerpoint/2010/main" val="3955455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pPr algn="just"/>
            <a:r>
              <a:rPr lang="en-GB">
                <a:solidFill>
                  <a:schemeClr val="bg1"/>
                </a:solidFill>
                <a:ea typeface="+mn-lt"/>
                <a:cs typeface="+mn-lt"/>
              </a:rPr>
              <a:t>Thank you for downloading this resource. We hope that it will be a useful teaching tool in your classroom. </a:t>
            </a:r>
          </a:p>
          <a:p>
            <a:pPr algn="just"/>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a:solidFill>
                  <a:schemeClr val="bg1"/>
                </a:solidFill>
                <a:ea typeface="+mn-lt"/>
                <a:cs typeface="+mn-lt"/>
              </a:rPr>
              <a:t>. </a:t>
            </a:r>
          </a:p>
          <a:p>
            <a:endParaRPr lang="en-GB">
              <a:solidFill>
                <a:schemeClr val="bg1"/>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3" name="Picture 2">
            <a:extLst>
              <a:ext uri="{FF2B5EF4-FFF2-40B4-BE49-F238E27FC236}">
                <a16:creationId xmlns:a16="http://schemas.microsoft.com/office/drawing/2014/main" id="{70459749-DD38-40C7-81FF-87054DD19A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8176" y="1164731"/>
            <a:ext cx="3612283" cy="5364777"/>
          </a:xfrm>
          <a:prstGeom prst="rect">
            <a:avLst/>
          </a:prstGeom>
        </p:spPr>
      </p:pic>
      <p:pic>
        <p:nvPicPr>
          <p:cNvPr id="7" name="Picture 6">
            <a:extLst>
              <a:ext uri="{FF2B5EF4-FFF2-40B4-BE49-F238E27FC236}">
                <a16:creationId xmlns:a16="http://schemas.microsoft.com/office/drawing/2014/main" id="{2ACBE0BE-5F90-4CAB-9F5F-DBC6A8E772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3542" y="1164730"/>
            <a:ext cx="3757589" cy="5364777"/>
          </a:xfrm>
          <a:prstGeom prst="rect">
            <a:avLst/>
          </a:prstGeom>
        </p:spPr>
      </p:pic>
    </p:spTree>
    <p:extLst>
      <p:ext uri="{BB962C8B-B14F-4D97-AF65-F5344CB8AC3E}">
        <p14:creationId xmlns:p14="http://schemas.microsoft.com/office/powerpoint/2010/main" val="3693174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extBox 2">
            <a:extLst>
              <a:ext uri="{FF2B5EF4-FFF2-40B4-BE49-F238E27FC236}">
                <a16:creationId xmlns:a16="http://schemas.microsoft.com/office/drawing/2014/main" id="{A2D65C3E-A283-4ECB-A77B-2FB30D990FEE}"/>
              </a:ext>
            </a:extLst>
          </p:cNvPr>
          <p:cNvSpPr txBox="1"/>
          <p:nvPr/>
        </p:nvSpPr>
        <p:spPr>
          <a:xfrm>
            <a:off x="1136437" y="1023614"/>
            <a:ext cx="2861953" cy="430887"/>
          </a:xfrm>
          <a:prstGeom prst="rect">
            <a:avLst/>
          </a:prstGeom>
          <a:noFill/>
        </p:spPr>
        <p:txBody>
          <a:bodyPr wrap="square" rtlCol="0">
            <a:spAutoFit/>
          </a:bodyPr>
          <a:lstStyle/>
          <a:p>
            <a:r>
              <a:rPr lang="en-US" sz="2200">
                <a:latin typeface="Arial" panose="020B0604020202020204" pitchFamily="34" charset="0"/>
                <a:cs typeface="Arial" panose="020B0604020202020204" pitchFamily="34" charset="0"/>
              </a:rPr>
              <a:t>What can you see? </a:t>
            </a:r>
            <a:endParaRPr lang="en-GB" sz="220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ABFB78E0-1989-4F49-A0FE-E130474E0F45}"/>
              </a:ext>
            </a:extLst>
          </p:cNvPr>
          <p:cNvSpPr txBox="1"/>
          <p:nvPr/>
        </p:nvSpPr>
        <p:spPr>
          <a:xfrm>
            <a:off x="3998390" y="1026142"/>
            <a:ext cx="4626512" cy="430887"/>
          </a:xfrm>
          <a:prstGeom prst="rect">
            <a:avLst/>
          </a:prstGeom>
          <a:noFill/>
        </p:spPr>
        <p:txBody>
          <a:bodyPr wrap="square" rtlCol="0">
            <a:spAutoFit/>
          </a:bodyPr>
          <a:lstStyle/>
          <a:p>
            <a:r>
              <a:rPr lang="en-US" sz="2200">
                <a:latin typeface="Arial" panose="020B0604020202020204" pitchFamily="34" charset="0"/>
                <a:cs typeface="Arial" panose="020B0604020202020204" pitchFamily="34" charset="0"/>
              </a:rPr>
              <a:t>What do you think is happening?</a:t>
            </a:r>
            <a:endParaRPr lang="en-GB" sz="220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450647B3-A1A8-47B0-907A-05BBF3D106A2}"/>
              </a:ext>
            </a:extLst>
          </p:cNvPr>
          <p:cNvSpPr txBox="1"/>
          <p:nvPr/>
        </p:nvSpPr>
        <p:spPr>
          <a:xfrm>
            <a:off x="2258743" y="1504829"/>
            <a:ext cx="4626513" cy="430887"/>
          </a:xfrm>
          <a:prstGeom prst="rect">
            <a:avLst/>
          </a:prstGeom>
          <a:noFill/>
        </p:spPr>
        <p:txBody>
          <a:bodyPr wrap="square" rtlCol="0">
            <a:spAutoFit/>
          </a:bodyPr>
          <a:lstStyle/>
          <a:p>
            <a:r>
              <a:rPr lang="en-US" sz="2200">
                <a:latin typeface="Arial" panose="020B0604020202020204" pitchFamily="34" charset="0"/>
                <a:cs typeface="Arial" panose="020B0604020202020204" pitchFamily="34" charset="0"/>
              </a:rPr>
              <a:t>What else would you like to know?</a:t>
            </a:r>
            <a:endParaRPr lang="en-GB" sz="220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1529C109-F092-4883-84FC-9E28079063E6}"/>
              </a:ext>
            </a:extLst>
          </p:cNvPr>
          <p:cNvSpPr txBox="1"/>
          <p:nvPr/>
        </p:nvSpPr>
        <p:spPr>
          <a:xfrm>
            <a:off x="368808" y="1925831"/>
            <a:ext cx="3372069" cy="1728192"/>
          </a:xfrm>
          <a:prstGeom prst="rect">
            <a:avLst/>
          </a:prstGeom>
          <a:noFill/>
        </p:spPr>
        <p:txBody>
          <a:bodyPr wrap="square" rtlCol="0">
            <a:spAutoFit/>
          </a:bodyPr>
          <a:lstStyle/>
          <a:p>
            <a:endParaRPr lang="en-GB"/>
          </a:p>
        </p:txBody>
      </p:sp>
      <p:pic>
        <p:nvPicPr>
          <p:cNvPr id="11" name="Picture 10">
            <a:extLst>
              <a:ext uri="{FF2B5EF4-FFF2-40B4-BE49-F238E27FC236}">
                <a16:creationId xmlns:a16="http://schemas.microsoft.com/office/drawing/2014/main" id="{B8EBB500-2E7D-4187-8C09-E89C7BF9C2B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82172" y="2166746"/>
            <a:ext cx="2924659" cy="4386989"/>
          </a:xfrm>
          <a:prstGeom prst="rect">
            <a:avLst/>
          </a:prstGeom>
        </p:spPr>
      </p:pic>
      <p:pic>
        <p:nvPicPr>
          <p:cNvPr id="2" name="Picture 1" descr="A person in a green dress and black hat standing next to a wreath&#10;&#10;Description automatically generated">
            <a:extLst>
              <a:ext uri="{FF2B5EF4-FFF2-40B4-BE49-F238E27FC236}">
                <a16:creationId xmlns:a16="http://schemas.microsoft.com/office/drawing/2014/main" id="{6AFA893D-5B51-D436-EDB0-9052E187338B}"/>
              </a:ext>
            </a:extLst>
          </p:cNvPr>
          <p:cNvPicPr>
            <a:picLocks noChangeAspect="1"/>
          </p:cNvPicPr>
          <p:nvPr/>
        </p:nvPicPr>
        <p:blipFill>
          <a:blip r:embed="rId4"/>
          <a:stretch>
            <a:fillRect/>
          </a:stretch>
        </p:blipFill>
        <p:spPr>
          <a:xfrm>
            <a:off x="1330581" y="2176733"/>
            <a:ext cx="3033640" cy="4377002"/>
          </a:xfrm>
          <a:prstGeom prst="rect">
            <a:avLst/>
          </a:prstGeom>
        </p:spPr>
      </p:pic>
    </p:spTree>
    <p:extLst>
      <p:ext uri="{BB962C8B-B14F-4D97-AF65-F5344CB8AC3E}">
        <p14:creationId xmlns:p14="http://schemas.microsoft.com/office/powerpoint/2010/main" val="26054771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9E7D6E51-253D-4B0A-84C9-D3ABDD9A830D}"/>
              </a:ext>
            </a:extLst>
          </p:cNvPr>
          <p:cNvSpPr>
            <a:spLocks noGrp="1"/>
          </p:cNvSpPr>
          <p:nvPr>
            <p:ph type="title"/>
          </p:nvPr>
        </p:nvSpPr>
        <p:spPr>
          <a:xfrm>
            <a:off x="362752" y="968413"/>
            <a:ext cx="8139248" cy="510499"/>
          </a:xfrm>
        </p:spPr>
        <p:txBody>
          <a:bodyPr>
            <a:normAutofit/>
          </a:bodyPr>
          <a:lstStyle/>
          <a:p>
            <a:r>
              <a:rPr lang="en-GB"/>
              <a:t>Remembrance  </a:t>
            </a:r>
          </a:p>
        </p:txBody>
      </p:sp>
      <p:pic>
        <p:nvPicPr>
          <p:cNvPr id="6" name="Picture 5">
            <a:extLst>
              <a:ext uri="{FF2B5EF4-FFF2-40B4-BE49-F238E27FC236}">
                <a16:creationId xmlns:a16="http://schemas.microsoft.com/office/drawing/2014/main" id="{1A4115E1-C6BF-46B6-B6EF-4BED65495A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47316" y="1753096"/>
            <a:ext cx="2204087" cy="2536165"/>
          </a:xfrm>
          <a:prstGeom prst="rect">
            <a:avLst/>
          </a:prstGeom>
        </p:spPr>
      </p:pic>
      <p:pic>
        <p:nvPicPr>
          <p:cNvPr id="8" name="Picture 7">
            <a:extLst>
              <a:ext uri="{FF2B5EF4-FFF2-40B4-BE49-F238E27FC236}">
                <a16:creationId xmlns:a16="http://schemas.microsoft.com/office/drawing/2014/main" id="{2EE2A562-448D-4A5C-9B18-F5986F0D78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0837" y="4563445"/>
            <a:ext cx="4002657" cy="1940872"/>
          </a:xfrm>
          <a:prstGeom prst="rect">
            <a:avLst/>
          </a:prstGeom>
        </p:spPr>
      </p:pic>
      <p:pic>
        <p:nvPicPr>
          <p:cNvPr id="12" name="Picture 11">
            <a:extLst>
              <a:ext uri="{FF2B5EF4-FFF2-40B4-BE49-F238E27FC236}">
                <a16:creationId xmlns:a16="http://schemas.microsoft.com/office/drawing/2014/main" id="{4F022F4C-C9D7-41F5-BB3F-4C6709E4818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43366" y="4459515"/>
            <a:ext cx="3558634" cy="2044802"/>
          </a:xfrm>
          <a:prstGeom prst="rect">
            <a:avLst/>
          </a:prstGeom>
        </p:spPr>
      </p:pic>
      <p:pic>
        <p:nvPicPr>
          <p:cNvPr id="5" name="Picture 4">
            <a:extLst>
              <a:ext uri="{FF2B5EF4-FFF2-40B4-BE49-F238E27FC236}">
                <a16:creationId xmlns:a16="http://schemas.microsoft.com/office/drawing/2014/main" id="{3FC65BFE-9DA6-48D5-B472-36CB14FA8A7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65573" y="1753096"/>
            <a:ext cx="2492146" cy="2424602"/>
          </a:xfrm>
          <a:prstGeom prst="rect">
            <a:avLst/>
          </a:prstGeom>
        </p:spPr>
      </p:pic>
    </p:spTree>
    <p:extLst>
      <p:ext uri="{BB962C8B-B14F-4D97-AF65-F5344CB8AC3E}">
        <p14:creationId xmlns:p14="http://schemas.microsoft.com/office/powerpoint/2010/main" val="9480465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ext Placeholder 5">
            <a:extLst>
              <a:ext uri="{FF2B5EF4-FFF2-40B4-BE49-F238E27FC236}">
                <a16:creationId xmlns:a16="http://schemas.microsoft.com/office/drawing/2014/main" id="{E8362EF5-0E92-4ACE-9CDA-411E16CB4899}"/>
              </a:ext>
            </a:extLst>
          </p:cNvPr>
          <p:cNvSpPr txBox="1">
            <a:spLocks/>
          </p:cNvSpPr>
          <p:nvPr/>
        </p:nvSpPr>
        <p:spPr>
          <a:xfrm>
            <a:off x="517370" y="1657183"/>
            <a:ext cx="3548332" cy="4360168"/>
          </a:xfrm>
          <a:prstGeom prst="rect">
            <a:avLst/>
          </a:prstGeom>
          <a:noFill/>
        </p:spPr>
        <p:txBody>
          <a:bodyPr wrap="square" lIns="91440" tIns="45720" rIns="91440" bIns="45720" rtlCol="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200" dirty="0">
                <a:latin typeface="Arial"/>
                <a:cs typeface="Arial"/>
              </a:rPr>
              <a:t>Learning objectives:</a:t>
            </a:r>
          </a:p>
          <a:p>
            <a:pPr marL="285750" indent="-285750">
              <a:buFont typeface="Arial" panose="020B0604020202020204" pitchFamily="34" charset="0"/>
              <a:buChar char="•"/>
            </a:pPr>
            <a:r>
              <a:rPr lang="en-GB" sz="2200" dirty="0">
                <a:latin typeface="Arial"/>
                <a:cs typeface="Arial"/>
              </a:rPr>
              <a:t>To discuss who are we remembering at Westminster Abbey</a:t>
            </a:r>
          </a:p>
          <a:p>
            <a:pPr marL="285750" indent="-285750">
              <a:buFont typeface="Arial" panose="020B0604020202020204" pitchFamily="34" charset="0"/>
              <a:buChar char="•"/>
            </a:pPr>
            <a:r>
              <a:rPr lang="en-GB" sz="2200" dirty="0">
                <a:latin typeface="Arial"/>
                <a:cs typeface="Arial"/>
              </a:rPr>
              <a:t>To discuss how we remember </a:t>
            </a:r>
          </a:p>
          <a:p>
            <a:pPr marL="285750" indent="-285750">
              <a:buFont typeface="Arial" panose="020B0604020202020204" pitchFamily="34" charset="0"/>
              <a:buChar char="•"/>
            </a:pPr>
            <a:r>
              <a:rPr lang="en-GB" sz="2200" dirty="0">
                <a:latin typeface="Arial"/>
                <a:cs typeface="Arial"/>
              </a:rPr>
              <a:t>To be able to explain why we remember</a:t>
            </a:r>
          </a:p>
          <a:p>
            <a:pPr marL="285750" indent="-285750">
              <a:buFont typeface="Arial" panose="020B0604020202020204" pitchFamily="34" charset="0"/>
              <a:buChar char="•"/>
            </a:pPr>
            <a:r>
              <a:rPr lang="en-GB" sz="2200" dirty="0">
                <a:latin typeface="Arial"/>
                <a:cs typeface="Arial"/>
              </a:rPr>
              <a:t>To understand that at Westminster Abbey, we remember together</a:t>
            </a:r>
            <a:endParaRPr lang="en-GB" sz="2400" dirty="0">
              <a:latin typeface="Arial"/>
              <a:cs typeface="Arial"/>
            </a:endParaRPr>
          </a:p>
        </p:txBody>
      </p:sp>
      <p:pic>
        <p:nvPicPr>
          <p:cNvPr id="10" name="Picture 9">
            <a:extLst>
              <a:ext uri="{FF2B5EF4-FFF2-40B4-BE49-F238E27FC236}">
                <a16:creationId xmlns:a16="http://schemas.microsoft.com/office/drawing/2014/main" id="{8FC627C3-E68C-4422-A7FE-4CA670CA73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15774" y="1176018"/>
            <a:ext cx="3548332" cy="5322498"/>
          </a:xfrm>
          <a:prstGeom prst="rect">
            <a:avLst/>
          </a:prstGeom>
        </p:spPr>
      </p:pic>
    </p:spTree>
    <p:extLst>
      <p:ext uri="{BB962C8B-B14F-4D97-AF65-F5344CB8AC3E}">
        <p14:creationId xmlns:p14="http://schemas.microsoft.com/office/powerpoint/2010/main" val="170639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線上媒體 8" title="The Unknown Warrior: a four-minute film">
            <a:hlinkClick r:id="" action="ppaction://media"/>
            <a:extLst>
              <a:ext uri="{FF2B5EF4-FFF2-40B4-BE49-F238E27FC236}">
                <a16:creationId xmlns:a16="http://schemas.microsoft.com/office/drawing/2014/main" id="{E65BD354-93AE-97AC-3D08-7E47E2274A0F}"/>
              </a:ext>
            </a:extLst>
          </p:cNvPr>
          <p:cNvPicPr>
            <a:picLocks noGrp="1" noRot="1" noChangeAspect="1"/>
          </p:cNvPicPr>
          <p:nvPr>
            <p:ph idx="1"/>
            <a:videoFile r:link="rId1"/>
          </p:nvPr>
        </p:nvPicPr>
        <p:blipFill>
          <a:blip r:embed="rId4"/>
          <a:stretch>
            <a:fillRect/>
          </a:stretch>
        </p:blipFill>
        <p:spPr>
          <a:xfrm>
            <a:off x="829548" y="1005816"/>
            <a:ext cx="7488620" cy="5624910"/>
          </a:xfrm>
        </p:spPr>
      </p:pic>
      <p:sp>
        <p:nvSpPr>
          <p:cNvPr id="8" name="Text Placeholder 5">
            <a:extLst>
              <a:ext uri="{FF2B5EF4-FFF2-40B4-BE49-F238E27FC236}">
                <a16:creationId xmlns:a16="http://schemas.microsoft.com/office/drawing/2014/main" id="{E07AD6F1-A624-572F-DEAB-A1C0CEDF61D1}"/>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10337858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E568F8FF-AEFE-46F0-86E9-606189A59177}"/>
              </a:ext>
            </a:extLst>
          </p:cNvPr>
          <p:cNvSpPr>
            <a:spLocks noGrp="1"/>
          </p:cNvSpPr>
          <p:nvPr>
            <p:ph type="title"/>
          </p:nvPr>
        </p:nvSpPr>
        <p:spPr>
          <a:xfrm>
            <a:off x="1953623" y="884758"/>
            <a:ext cx="8139248" cy="472987"/>
          </a:xfrm>
        </p:spPr>
        <p:txBody>
          <a:bodyPr/>
          <a:lstStyle/>
          <a:p>
            <a:r>
              <a:rPr lang="en-GB"/>
              <a:t>Grave of the Unknown Warrior</a:t>
            </a:r>
          </a:p>
        </p:txBody>
      </p:sp>
      <p:pic>
        <p:nvPicPr>
          <p:cNvPr id="9" name="Picture 8">
            <a:extLst>
              <a:ext uri="{FF2B5EF4-FFF2-40B4-BE49-F238E27FC236}">
                <a16:creationId xmlns:a16="http://schemas.microsoft.com/office/drawing/2014/main" id="{F19EB9A8-6771-4BF7-B91E-0430BB9B57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4320" y="1430099"/>
            <a:ext cx="6975360" cy="4906003"/>
          </a:xfrm>
          <a:prstGeom prst="rect">
            <a:avLst/>
          </a:prstGeom>
        </p:spPr>
      </p:pic>
    </p:spTree>
    <p:extLst>
      <p:ext uri="{BB962C8B-B14F-4D97-AF65-F5344CB8AC3E}">
        <p14:creationId xmlns:p14="http://schemas.microsoft.com/office/powerpoint/2010/main" val="3700842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extBox 2">
            <a:extLst>
              <a:ext uri="{FF2B5EF4-FFF2-40B4-BE49-F238E27FC236}">
                <a16:creationId xmlns:a16="http://schemas.microsoft.com/office/drawing/2014/main" id="{79A8F719-243A-41A3-9A8B-AA9C05448DAF}"/>
              </a:ext>
            </a:extLst>
          </p:cNvPr>
          <p:cNvSpPr txBox="1"/>
          <p:nvPr/>
        </p:nvSpPr>
        <p:spPr>
          <a:xfrm>
            <a:off x="483077" y="1076480"/>
            <a:ext cx="8212687" cy="430887"/>
          </a:xfrm>
          <a:prstGeom prst="rect">
            <a:avLst/>
          </a:prstGeom>
          <a:noFill/>
        </p:spPr>
        <p:txBody>
          <a:bodyPr wrap="square" rtlCol="0">
            <a:spAutoFit/>
          </a:bodyPr>
          <a:lstStyle/>
          <a:p>
            <a:pPr algn="ctr"/>
            <a:r>
              <a:rPr lang="en-GB" sz="2200">
                <a:latin typeface="Arial" panose="020B0604020202020204" pitchFamily="34" charset="0"/>
                <a:cs typeface="Arial" panose="020B0604020202020204" pitchFamily="34" charset="0"/>
              </a:rPr>
              <a:t>The burial of the Unknown Warrior on November 11</a:t>
            </a:r>
            <a:r>
              <a:rPr lang="en-GB" sz="2200" baseline="30000">
                <a:latin typeface="Arial" panose="020B0604020202020204" pitchFamily="34" charset="0"/>
                <a:cs typeface="Arial" panose="020B0604020202020204" pitchFamily="34" charset="0"/>
              </a:rPr>
              <a:t>th</a:t>
            </a:r>
            <a:r>
              <a:rPr lang="en-GB" sz="2200">
                <a:latin typeface="Arial" panose="020B0604020202020204" pitchFamily="34" charset="0"/>
                <a:cs typeface="Arial" panose="020B0604020202020204" pitchFamily="34" charset="0"/>
              </a:rPr>
              <a:t> 1920.</a:t>
            </a:r>
          </a:p>
        </p:txBody>
      </p:sp>
      <p:pic>
        <p:nvPicPr>
          <p:cNvPr id="7" name="Picture 6">
            <a:extLst>
              <a:ext uri="{FF2B5EF4-FFF2-40B4-BE49-F238E27FC236}">
                <a16:creationId xmlns:a16="http://schemas.microsoft.com/office/drawing/2014/main" id="{FDA25795-3901-429E-B7F0-7738E40B462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29038" y="1617321"/>
            <a:ext cx="7085923" cy="4838673"/>
          </a:xfrm>
          <a:prstGeom prst="rect">
            <a:avLst/>
          </a:prstGeom>
        </p:spPr>
      </p:pic>
    </p:spTree>
    <p:extLst>
      <p:ext uri="{BB962C8B-B14F-4D97-AF65-F5344CB8AC3E}">
        <p14:creationId xmlns:p14="http://schemas.microsoft.com/office/powerpoint/2010/main" val="4239987043"/>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8" ma:contentTypeDescription="Create a new document." ma:contentTypeScope="" ma:versionID="0429756ed8ba81dbddda45ad14d8650e">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1b4aac7dd7a8f5906ab5e06823f4e447"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D561BD6-167D-4778-A043-0DB5F77AA4EA}">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79E2AF6-8AFE-4EEF-9F09-08661FE1232D}">
  <ds:schemaRefs>
    <ds:schemaRef ds:uri="http://schemas.microsoft.com/sharepoint/v3/contenttype/forms"/>
  </ds:schemaRefs>
</ds:datastoreItem>
</file>

<file path=customXml/itemProps3.xml><?xml version="1.0" encoding="utf-8"?>
<ds:datastoreItem xmlns:ds="http://schemas.openxmlformats.org/officeDocument/2006/customXml" ds:itemID="{B5723C8A-4C0B-477A-8FB8-3C42144D8566}">
  <ds:schemaRefs>
    <ds:schemaRef ds:uri="40e3bd4d-ad2a-475f-b877-b0398ba3b99b"/>
    <ds:schemaRef ds:uri="cf8bedca-0699-49e1-97e1-14424d7eca5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On-screen Show (4:3)</PresentationFormat>
  <Slides>17</Slides>
  <Notes>17</Notes>
  <HiddenSlides>0</HiddenSlide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PowerPoint Presentation</vt:lpstr>
      <vt:lpstr>PowerPoint Presentation</vt:lpstr>
      <vt:lpstr>PowerPoint Presentation</vt:lpstr>
      <vt:lpstr>PowerPoint Presentation</vt:lpstr>
      <vt:lpstr>Remembrance  </vt:lpstr>
      <vt:lpstr>PowerPoint Presentation</vt:lpstr>
      <vt:lpstr>PowerPoint Presentation</vt:lpstr>
      <vt:lpstr>Grave of the Unknown Warrior</vt:lpstr>
      <vt:lpstr>PowerPoint Presentation</vt:lpstr>
      <vt:lpstr>People from across the country wait patiently to walk past the Grave.</vt:lpstr>
      <vt:lpstr>  Today no one who fought in the First World War survives.   So who do we remember?</vt:lpstr>
      <vt:lpstr>PowerPoint Presentation</vt:lpstr>
      <vt:lpstr>Every year on Remembrance Sunday the Abbey remembers those who have died in war and prays for peace.   What might you see and hear?</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revision>7</cp:revision>
  <dcterms:created xsi:type="dcterms:W3CDTF">2019-02-11T11:01:41Z</dcterms:created>
  <dcterms:modified xsi:type="dcterms:W3CDTF">2024-08-20T13:47:59Z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2493800</vt:r8>
  </property>
  <property fmtid="{D5CDD505-2E9C-101B-9397-08002B2CF9AE}" pid="4" name="MediaServiceImageTags">
    <vt:lpwstr/>
  </property>
</Properties>
</file>